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 id="214748366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Lst>
  <p:sldSz cy="6858000" cx="12192000"/>
  <p:notesSz cx="6858000" cy="9144000"/>
  <p:embeddedFontLst>
    <p:embeddedFont>
      <p:font typeface="Lato"/>
      <p:regular r:id="rId26"/>
      <p:bold r:id="rId27"/>
      <p:italic r:id="rId28"/>
      <p:boldItalic r:id="rId29"/>
    </p:embeddedFont>
    <p:embeddedFont>
      <p:font typeface="Montserrat"/>
      <p:regular r:id="rId30"/>
      <p:bold r:id="rId31"/>
      <p:italic r:id="rId32"/>
      <p:boldItalic r:id="rId3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34" roundtripDataSignature="AMtx7mimr8Jo+geBWTJYhwRscjPCZIaBg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26" Type="http://schemas.openxmlformats.org/officeDocument/2006/relationships/font" Target="fonts/Lato-regular.fntdata"/><Relationship Id="rId25" Type="http://schemas.openxmlformats.org/officeDocument/2006/relationships/slide" Target="slides/slide20.xml"/><Relationship Id="rId28" Type="http://schemas.openxmlformats.org/officeDocument/2006/relationships/font" Target="fonts/Lato-italic.fntdata"/><Relationship Id="rId27" Type="http://schemas.openxmlformats.org/officeDocument/2006/relationships/font" Target="fonts/Lato-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Lato-bold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Montserrat-bold.fntdata"/><Relationship Id="rId30" Type="http://schemas.openxmlformats.org/officeDocument/2006/relationships/font" Target="fonts/Montserrat-regular.fntdata"/><Relationship Id="rId11" Type="http://schemas.openxmlformats.org/officeDocument/2006/relationships/slide" Target="slides/slide6.xml"/><Relationship Id="rId33" Type="http://schemas.openxmlformats.org/officeDocument/2006/relationships/font" Target="fonts/Montserrat-boldItalic.fntdata"/><Relationship Id="rId10" Type="http://schemas.openxmlformats.org/officeDocument/2006/relationships/slide" Target="slides/slide5.xml"/><Relationship Id="rId32" Type="http://schemas.openxmlformats.org/officeDocument/2006/relationships/font" Target="fonts/Montserrat-italic.fntdata"/><Relationship Id="rId13" Type="http://schemas.openxmlformats.org/officeDocument/2006/relationships/slide" Target="slides/slide8.xml"/><Relationship Id="rId12" Type="http://schemas.openxmlformats.org/officeDocument/2006/relationships/slide" Target="slides/slide7.xml"/><Relationship Id="rId34" Type="http://customschemas.google.com/relationships/presentationmetadata" Target="meta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s-E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78" name="Google Shape;478;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6" name="Shape 566"/>
        <p:cNvGrpSpPr/>
        <p:nvPr/>
      </p:nvGrpSpPr>
      <p:grpSpPr>
        <a:xfrm>
          <a:off x="0" y="0"/>
          <a:ext cx="0" cy="0"/>
          <a:chOff x="0" y="0"/>
          <a:chExt cx="0" cy="0"/>
        </a:xfrm>
      </p:grpSpPr>
      <p:sp>
        <p:nvSpPr>
          <p:cNvPr id="567" name="Google Shape;567;g3a3095b890e_0_13:notes"/>
          <p:cNvSpPr txBox="1"/>
          <p:nvPr>
            <p:ph idx="1" type="body"/>
          </p:nvPr>
        </p:nvSpPr>
        <p:spPr>
          <a:xfrm>
            <a:off x="685512" y="4400259"/>
            <a:ext cx="54870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8" name="Google Shape;568;g3a3095b890e_0_13:notes"/>
          <p:cNvSpPr/>
          <p:nvPr>
            <p:ph idx="2" type="sldImg"/>
          </p:nvPr>
        </p:nvSpPr>
        <p:spPr>
          <a:xfrm>
            <a:off x="519895" y="1143171"/>
            <a:ext cx="58182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9" name="Shape 639"/>
        <p:cNvGrpSpPr/>
        <p:nvPr/>
      </p:nvGrpSpPr>
      <p:grpSpPr>
        <a:xfrm>
          <a:off x="0" y="0"/>
          <a:ext cx="0" cy="0"/>
          <a:chOff x="0" y="0"/>
          <a:chExt cx="0" cy="0"/>
        </a:xfrm>
      </p:grpSpPr>
      <p:sp>
        <p:nvSpPr>
          <p:cNvPr id="640" name="Google Shape;640;g3a3095b890e_0_1892:notes"/>
          <p:cNvSpPr txBox="1"/>
          <p:nvPr>
            <p:ph idx="1" type="body"/>
          </p:nvPr>
        </p:nvSpPr>
        <p:spPr>
          <a:xfrm>
            <a:off x="685512" y="4400259"/>
            <a:ext cx="54870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41" name="Google Shape;641;g3a3095b890e_0_1892:notes"/>
          <p:cNvSpPr/>
          <p:nvPr>
            <p:ph idx="2" type="sldImg"/>
          </p:nvPr>
        </p:nvSpPr>
        <p:spPr>
          <a:xfrm>
            <a:off x="519895" y="1143171"/>
            <a:ext cx="58182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1" name="Shape 661"/>
        <p:cNvGrpSpPr/>
        <p:nvPr/>
      </p:nvGrpSpPr>
      <p:grpSpPr>
        <a:xfrm>
          <a:off x="0" y="0"/>
          <a:ext cx="0" cy="0"/>
          <a:chOff x="0" y="0"/>
          <a:chExt cx="0" cy="0"/>
        </a:xfrm>
      </p:grpSpPr>
      <p:sp>
        <p:nvSpPr>
          <p:cNvPr id="662" name="Google Shape;662;g3a3095b890e_0_198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63" name="Google Shape;663;g3a3095b890e_0_198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64" name="Google Shape;664;g3a3095b890e_0_198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s-E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5" name="Shape 675"/>
        <p:cNvGrpSpPr/>
        <p:nvPr/>
      </p:nvGrpSpPr>
      <p:grpSpPr>
        <a:xfrm>
          <a:off x="0" y="0"/>
          <a:ext cx="0" cy="0"/>
          <a:chOff x="0" y="0"/>
          <a:chExt cx="0" cy="0"/>
        </a:xfrm>
      </p:grpSpPr>
      <p:sp>
        <p:nvSpPr>
          <p:cNvPr id="676" name="Google Shape;676;p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77" name="Google Shape;677;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2" name="Shape 682"/>
        <p:cNvGrpSpPr/>
        <p:nvPr/>
      </p:nvGrpSpPr>
      <p:grpSpPr>
        <a:xfrm>
          <a:off x="0" y="0"/>
          <a:ext cx="0" cy="0"/>
          <a:chOff x="0" y="0"/>
          <a:chExt cx="0" cy="0"/>
        </a:xfrm>
      </p:grpSpPr>
      <p:sp>
        <p:nvSpPr>
          <p:cNvPr id="683" name="Google Shape;683;g3a2f4374fb5_0_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84" name="Google Shape;684;g3a2f4374fb5_0_6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85" name="Google Shape;685;g3a2f4374fb5_0_6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9" name="Shape 689"/>
        <p:cNvGrpSpPr/>
        <p:nvPr/>
      </p:nvGrpSpPr>
      <p:grpSpPr>
        <a:xfrm>
          <a:off x="0" y="0"/>
          <a:ext cx="0" cy="0"/>
          <a:chOff x="0" y="0"/>
          <a:chExt cx="0" cy="0"/>
        </a:xfrm>
      </p:grpSpPr>
      <p:sp>
        <p:nvSpPr>
          <p:cNvPr id="690" name="Google Shape;690;g3a2f4374fb5_0_10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91" name="Google Shape;691;g3a2f4374fb5_0_10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6" name="Shape 696"/>
        <p:cNvGrpSpPr/>
        <p:nvPr/>
      </p:nvGrpSpPr>
      <p:grpSpPr>
        <a:xfrm>
          <a:off x="0" y="0"/>
          <a:ext cx="0" cy="0"/>
          <a:chOff x="0" y="0"/>
          <a:chExt cx="0" cy="0"/>
        </a:xfrm>
      </p:grpSpPr>
      <p:sp>
        <p:nvSpPr>
          <p:cNvPr id="697" name="Google Shape;697;g3a3095b890e_0_20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98" name="Google Shape;698;g3a3095b890e_0_201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99" name="Google Shape;699;g3a3095b890e_0_201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s-E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4" name="Shape 704"/>
        <p:cNvGrpSpPr/>
        <p:nvPr/>
      </p:nvGrpSpPr>
      <p:grpSpPr>
        <a:xfrm>
          <a:off x="0" y="0"/>
          <a:ext cx="0" cy="0"/>
          <a:chOff x="0" y="0"/>
          <a:chExt cx="0" cy="0"/>
        </a:xfrm>
      </p:grpSpPr>
      <p:sp>
        <p:nvSpPr>
          <p:cNvPr id="705" name="Google Shape;705;g3a3095b890e_0_20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06" name="Google Shape;706;g3a3095b890e_0_202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07" name="Google Shape;707;g3a3095b890e_0_202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2" name="Shape 712"/>
        <p:cNvGrpSpPr/>
        <p:nvPr/>
      </p:nvGrpSpPr>
      <p:grpSpPr>
        <a:xfrm>
          <a:off x="0" y="0"/>
          <a:ext cx="0" cy="0"/>
          <a:chOff x="0" y="0"/>
          <a:chExt cx="0" cy="0"/>
        </a:xfrm>
      </p:grpSpPr>
      <p:sp>
        <p:nvSpPr>
          <p:cNvPr id="713" name="Google Shape;713;g3a3095b890e_0_20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14" name="Google Shape;714;g3a3095b890e_0_203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15" name="Google Shape;715;g3a3095b890e_0_203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0" name="Shape 720"/>
        <p:cNvGrpSpPr/>
        <p:nvPr/>
      </p:nvGrpSpPr>
      <p:grpSpPr>
        <a:xfrm>
          <a:off x="0" y="0"/>
          <a:ext cx="0" cy="0"/>
          <a:chOff x="0" y="0"/>
          <a:chExt cx="0" cy="0"/>
        </a:xfrm>
      </p:grpSpPr>
      <p:sp>
        <p:nvSpPr>
          <p:cNvPr id="721" name="Google Shape;721;g3a3095b890e_0_20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22" name="Google Shape;722;g3a3095b890e_0_204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23" name="Google Shape;723;g3a3095b890e_0_204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86" name="Google Shape;486;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8" name="Shape 728"/>
        <p:cNvGrpSpPr/>
        <p:nvPr/>
      </p:nvGrpSpPr>
      <p:grpSpPr>
        <a:xfrm>
          <a:off x="0" y="0"/>
          <a:ext cx="0" cy="0"/>
          <a:chOff x="0" y="0"/>
          <a:chExt cx="0" cy="0"/>
        </a:xfrm>
      </p:grpSpPr>
      <p:sp>
        <p:nvSpPr>
          <p:cNvPr id="729" name="Google Shape;729;p4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30" name="Google Shape;730;p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03" name="Google Shape;503;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10" name="Google Shape;510;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 name="Shape 530"/>
        <p:cNvGrpSpPr/>
        <p:nvPr/>
      </p:nvGrpSpPr>
      <p:grpSpPr>
        <a:xfrm>
          <a:off x="0" y="0"/>
          <a:ext cx="0" cy="0"/>
          <a:chOff x="0" y="0"/>
          <a:chExt cx="0" cy="0"/>
        </a:xfrm>
      </p:grpSpPr>
      <p:sp>
        <p:nvSpPr>
          <p:cNvPr id="531" name="Google Shape;531;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32" name="Google Shape;532;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p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39" name="Google Shape;539;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 name="Shape 544"/>
        <p:cNvGrpSpPr/>
        <p:nvPr/>
      </p:nvGrpSpPr>
      <p:grpSpPr>
        <a:xfrm>
          <a:off x="0" y="0"/>
          <a:ext cx="0" cy="0"/>
          <a:chOff x="0" y="0"/>
          <a:chExt cx="0" cy="0"/>
        </a:xfrm>
      </p:grpSpPr>
      <p:sp>
        <p:nvSpPr>
          <p:cNvPr id="545" name="Google Shape;545;g3a2cc3aa03a_0_64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46" name="Google Shape;546;g3a2cc3aa03a_0_6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1" name="Shape 551"/>
        <p:cNvGrpSpPr/>
        <p:nvPr/>
      </p:nvGrpSpPr>
      <p:grpSpPr>
        <a:xfrm>
          <a:off x="0" y="0"/>
          <a:ext cx="0" cy="0"/>
          <a:chOff x="0" y="0"/>
          <a:chExt cx="0" cy="0"/>
        </a:xfrm>
      </p:grpSpPr>
      <p:sp>
        <p:nvSpPr>
          <p:cNvPr id="552" name="Google Shape;552;g3a2cc3aa03a_0_64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53" name="Google Shape;553;g3a2cc3aa03a_0_6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 name="Shape 559"/>
        <p:cNvGrpSpPr/>
        <p:nvPr/>
      </p:nvGrpSpPr>
      <p:grpSpPr>
        <a:xfrm>
          <a:off x="0" y="0"/>
          <a:ext cx="0" cy="0"/>
          <a:chOff x="0" y="0"/>
          <a:chExt cx="0" cy="0"/>
        </a:xfrm>
      </p:grpSpPr>
      <p:sp>
        <p:nvSpPr>
          <p:cNvPr id="560" name="Google Shape;560;g3a3095b890e_0_205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61" name="Google Shape;561;g3a3095b890e_0_20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hyperlink" Target="https://www.instagram.com/anzen_digital/" TargetMode="External"/><Relationship Id="rId4" Type="http://schemas.openxmlformats.org/officeDocument/2006/relationships/image" Target="../media/image8.png"/><Relationship Id="rId11" Type="http://schemas.openxmlformats.org/officeDocument/2006/relationships/image" Target="../media/image11.png"/><Relationship Id="rId10" Type="http://schemas.openxmlformats.org/officeDocument/2006/relationships/image" Target="../media/image9.png"/><Relationship Id="rId9" Type="http://schemas.openxmlformats.org/officeDocument/2006/relationships/hyperlink" Target="https://www.facebook.com/Anzen-Digital-102587188417812" TargetMode="External"/><Relationship Id="rId5" Type="http://schemas.openxmlformats.org/officeDocument/2006/relationships/hyperlink" Target="https://www.linkedin.com/company/anzendigital" TargetMode="External"/><Relationship Id="rId6" Type="http://schemas.openxmlformats.org/officeDocument/2006/relationships/image" Target="../media/image4.png"/><Relationship Id="rId7" Type="http://schemas.openxmlformats.org/officeDocument/2006/relationships/hyperlink" Target="https://twitter.com/anzen_digital" TargetMode="External"/><Relationship Id="rId8" Type="http://schemas.openxmlformats.org/officeDocument/2006/relationships/image" Target="../media/image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jpg"/><Relationship Id="rId3" Type="http://schemas.openxmlformats.org/officeDocument/2006/relationships/image" Target="../media/image6.png"/><Relationship Id="rId4" Type="http://schemas.openxmlformats.org/officeDocument/2006/relationships/image" Target="../media/image2.jp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jpg"/><Relationship Id="rId3" Type="http://schemas.openxmlformats.org/officeDocument/2006/relationships/image" Target="../media/image6.png"/><Relationship Id="rId4" Type="http://schemas.openxmlformats.org/officeDocument/2006/relationships/image" Target="../media/image2.jpg"/><Relationship Id="rId5" Type="http://schemas.openxmlformats.org/officeDocument/2006/relationships/image" Target="../media/image11.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21.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23.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icio apartado">
  <p:cSld name="Inicio apartado">
    <p:spTree>
      <p:nvGrpSpPr>
        <p:cNvPr id="13" name="Shape 13"/>
        <p:cNvGrpSpPr/>
        <p:nvPr/>
      </p:nvGrpSpPr>
      <p:grpSpPr>
        <a:xfrm>
          <a:off x="0" y="0"/>
          <a:ext cx="0" cy="0"/>
          <a:chOff x="0" y="0"/>
          <a:chExt cx="0" cy="0"/>
        </a:xfrm>
      </p:grpSpPr>
      <p:sp>
        <p:nvSpPr>
          <p:cNvPr id="14" name="Google Shape;14;g3a2cc3aa03a_0_560"/>
          <p:cNvSpPr/>
          <p:nvPr/>
        </p:nvSpPr>
        <p:spPr>
          <a:xfrm>
            <a:off x="0" y="0"/>
            <a:ext cx="5436300" cy="6858000"/>
          </a:xfrm>
          <a:prstGeom prst="rect">
            <a:avLst/>
          </a:prstGeom>
          <a:solidFill>
            <a:srgbClr val="21272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5" name="Google Shape;15;g3a2cc3aa03a_0_560"/>
          <p:cNvSpPr txBox="1"/>
          <p:nvPr/>
        </p:nvSpPr>
        <p:spPr>
          <a:xfrm>
            <a:off x="2951018" y="6511636"/>
            <a:ext cx="0" cy="0"/>
          </a:xfrm>
          <a:prstGeom prst="rect">
            <a:avLst/>
          </a:prstGeom>
          <a:noFill/>
          <a:ln>
            <a:noFill/>
          </a:ln>
        </p:spPr>
        <p:txBody>
          <a:bodyPr anchorCtr="0" anchor="t" bIns="45700" lIns="91425" spcFirstLastPara="1" rIns="91425" wrap="square" tIns="45700">
            <a:normAutofit fontScale="25000" lnSpcReduction="20000"/>
          </a:bodyPr>
          <a:lstStyle/>
          <a:p>
            <a:pPr indent="0" lvl="0" marL="0" marR="0" rtl="0" algn="l">
              <a:lnSpc>
                <a:spcPct val="100000"/>
              </a:lnSpc>
              <a:spcBef>
                <a:spcPts val="0"/>
              </a:spcBef>
              <a:spcAft>
                <a:spcPts val="0"/>
              </a:spcAft>
              <a:buClr>
                <a:srgbClr val="000000"/>
              </a:buClr>
              <a:buSzPct val="100000"/>
              <a:buFont typeface="Arial"/>
              <a:buNone/>
            </a:pPr>
            <a:r>
              <a:t/>
            </a:r>
            <a:endParaRPr b="0" i="0" sz="1800" u="none" cap="none" strike="noStrike">
              <a:solidFill>
                <a:schemeClr val="dk1"/>
              </a:solidFill>
              <a:latin typeface="Calibri"/>
              <a:ea typeface="Calibri"/>
              <a:cs typeface="Calibri"/>
              <a:sym typeface="Calibri"/>
            </a:endParaRPr>
          </a:p>
        </p:txBody>
      </p:sp>
      <p:sp>
        <p:nvSpPr>
          <p:cNvPr id="16" name="Google Shape;16;g3a2cc3aa03a_0_560"/>
          <p:cNvSpPr txBox="1"/>
          <p:nvPr/>
        </p:nvSpPr>
        <p:spPr>
          <a:xfrm>
            <a:off x="2840182" y="6442364"/>
            <a:ext cx="0" cy="0"/>
          </a:xfrm>
          <a:prstGeom prst="rect">
            <a:avLst/>
          </a:prstGeom>
          <a:noFill/>
          <a:ln>
            <a:noFill/>
          </a:ln>
        </p:spPr>
        <p:txBody>
          <a:bodyPr anchorCtr="0" anchor="t" bIns="45700" lIns="91425" spcFirstLastPara="1" rIns="91425" wrap="square" tIns="45700">
            <a:normAutofit fontScale="25000" lnSpcReduction="20000"/>
          </a:bodyPr>
          <a:lstStyle/>
          <a:p>
            <a:pPr indent="0" lvl="0" marL="0" marR="0" rtl="0" algn="l">
              <a:lnSpc>
                <a:spcPct val="100000"/>
              </a:lnSpc>
              <a:spcBef>
                <a:spcPts val="0"/>
              </a:spcBef>
              <a:spcAft>
                <a:spcPts val="0"/>
              </a:spcAft>
              <a:buClr>
                <a:srgbClr val="000000"/>
              </a:buClr>
              <a:buSzPct val="100000"/>
              <a:buFont typeface="Arial"/>
              <a:buNone/>
            </a:pPr>
            <a:r>
              <a:t/>
            </a:r>
            <a:endParaRPr b="0" i="0" sz="1800" u="none" cap="none" strike="noStrike">
              <a:solidFill>
                <a:schemeClr val="dk1"/>
              </a:solidFill>
              <a:latin typeface="Calibri"/>
              <a:ea typeface="Calibri"/>
              <a:cs typeface="Calibri"/>
              <a:sym typeface="Calibri"/>
            </a:endParaRPr>
          </a:p>
        </p:txBody>
      </p:sp>
      <p:pic>
        <p:nvPicPr>
          <p:cNvPr id="17" name="Google Shape;17;g3a2cc3aa03a_0_560"/>
          <p:cNvPicPr preferRelativeResize="0"/>
          <p:nvPr/>
        </p:nvPicPr>
        <p:blipFill rotWithShape="1">
          <a:blip r:embed="rId2">
            <a:alphaModFix amt="60000"/>
          </a:blip>
          <a:srcRect b="0" l="0" r="0" t="0"/>
          <a:stretch/>
        </p:blipFill>
        <p:spPr>
          <a:xfrm>
            <a:off x="11147712" y="439908"/>
            <a:ext cx="949617" cy="820855"/>
          </a:xfrm>
          <a:prstGeom prst="rect">
            <a:avLst/>
          </a:prstGeom>
          <a:noFill/>
          <a:ln>
            <a:noFill/>
          </a:ln>
        </p:spPr>
      </p:pic>
      <p:sp>
        <p:nvSpPr>
          <p:cNvPr id="18" name="Google Shape;18;g3a2cc3aa03a_0_560"/>
          <p:cNvSpPr txBox="1"/>
          <p:nvPr/>
        </p:nvSpPr>
        <p:spPr>
          <a:xfrm>
            <a:off x="1249680" y="6507480"/>
            <a:ext cx="0" cy="0"/>
          </a:xfrm>
          <a:prstGeom prst="rect">
            <a:avLst/>
          </a:prstGeom>
          <a:noFill/>
          <a:ln>
            <a:noFill/>
          </a:ln>
        </p:spPr>
        <p:txBody>
          <a:bodyPr anchorCtr="0" anchor="t" bIns="45700" lIns="91425" spcFirstLastPara="1" rIns="91425" wrap="square" tIns="45700">
            <a:normAutofit fontScale="25000" lnSpcReduction="20000"/>
          </a:bodyPr>
          <a:lstStyle/>
          <a:p>
            <a:pPr indent="0" lvl="0" marL="0" marR="0" rtl="0" algn="l">
              <a:lnSpc>
                <a:spcPct val="100000"/>
              </a:lnSpc>
              <a:spcBef>
                <a:spcPts val="0"/>
              </a:spcBef>
              <a:spcAft>
                <a:spcPts val="0"/>
              </a:spcAft>
              <a:buClr>
                <a:srgbClr val="000000"/>
              </a:buClr>
              <a:buSzPct val="100000"/>
              <a:buFont typeface="Arial"/>
              <a:buNone/>
            </a:pPr>
            <a:r>
              <a:t/>
            </a:r>
            <a:endParaRPr b="0" i="0" sz="1800" u="none" cap="none" strike="noStrike">
              <a:solidFill>
                <a:schemeClr val="dk1"/>
              </a:solidFill>
              <a:latin typeface="Calibri"/>
              <a:ea typeface="Calibri"/>
              <a:cs typeface="Calibri"/>
              <a:sym typeface="Calibri"/>
            </a:endParaRPr>
          </a:p>
        </p:txBody>
      </p:sp>
      <p:sp>
        <p:nvSpPr>
          <p:cNvPr id="19" name="Google Shape;19;g3a2cc3aa03a_0_560"/>
          <p:cNvSpPr txBox="1"/>
          <p:nvPr>
            <p:ph idx="1" type="subTitle"/>
          </p:nvPr>
        </p:nvSpPr>
        <p:spPr>
          <a:xfrm>
            <a:off x="202588" y="4189292"/>
            <a:ext cx="5098800" cy="922500"/>
          </a:xfrm>
          <a:prstGeom prst="rect">
            <a:avLst/>
          </a:prstGeom>
          <a:noFill/>
          <a:ln>
            <a:noFill/>
          </a:ln>
        </p:spPr>
        <p:txBody>
          <a:bodyPr anchorCtr="0" anchor="t" bIns="45700" lIns="91425" spcFirstLastPara="1" rIns="91425" wrap="square" tIns="45700">
            <a:normAutofit/>
          </a:bodyPr>
          <a:lstStyle>
            <a:lvl1pPr lvl="0" algn="l">
              <a:lnSpc>
                <a:spcPct val="90000"/>
              </a:lnSpc>
              <a:spcBef>
                <a:spcPts val="1000"/>
              </a:spcBef>
              <a:spcAft>
                <a:spcPts val="0"/>
              </a:spcAft>
              <a:buClr>
                <a:srgbClr val="A8A8A8"/>
              </a:buClr>
              <a:buSzPts val="1600"/>
              <a:buNone/>
              <a:defRPr sz="1600">
                <a:solidFill>
                  <a:srgbClr val="A8A8A8"/>
                </a:solidFill>
              </a:defRPr>
            </a:lvl1pPr>
            <a:lvl2pPr lvl="1" algn="ctr">
              <a:lnSpc>
                <a:spcPct val="90000"/>
              </a:lnSpc>
              <a:spcBef>
                <a:spcPts val="1600"/>
              </a:spcBef>
              <a:spcAft>
                <a:spcPts val="0"/>
              </a:spcAft>
              <a:buClr>
                <a:srgbClr val="393939"/>
              </a:buClr>
              <a:buSzPts val="2000"/>
              <a:buNone/>
              <a:defRPr sz="2000"/>
            </a:lvl2pPr>
            <a:lvl3pPr lvl="2" algn="ctr">
              <a:lnSpc>
                <a:spcPct val="90000"/>
              </a:lnSpc>
              <a:spcBef>
                <a:spcPts val="1600"/>
              </a:spcBef>
              <a:spcAft>
                <a:spcPts val="0"/>
              </a:spcAft>
              <a:buClr>
                <a:srgbClr val="393939"/>
              </a:buClr>
              <a:buSzPts val="1800"/>
              <a:buNone/>
              <a:defRPr sz="1800"/>
            </a:lvl3pPr>
            <a:lvl4pPr lvl="3" algn="ctr">
              <a:lnSpc>
                <a:spcPct val="90000"/>
              </a:lnSpc>
              <a:spcBef>
                <a:spcPts val="1600"/>
              </a:spcBef>
              <a:spcAft>
                <a:spcPts val="0"/>
              </a:spcAft>
              <a:buClr>
                <a:srgbClr val="393939"/>
              </a:buClr>
              <a:buSzPts val="1600"/>
              <a:buNone/>
              <a:defRPr sz="1600"/>
            </a:lvl4pPr>
            <a:lvl5pPr lvl="4" algn="ctr">
              <a:lnSpc>
                <a:spcPct val="90000"/>
              </a:lnSpc>
              <a:spcBef>
                <a:spcPts val="1600"/>
              </a:spcBef>
              <a:spcAft>
                <a:spcPts val="0"/>
              </a:spcAft>
              <a:buClr>
                <a:srgbClr val="393939"/>
              </a:buClr>
              <a:buSzPts val="1600"/>
              <a:buNone/>
              <a:defRPr sz="1600"/>
            </a:lvl5pPr>
            <a:lvl6pPr lvl="5" algn="ctr">
              <a:lnSpc>
                <a:spcPct val="90000"/>
              </a:lnSpc>
              <a:spcBef>
                <a:spcPts val="1600"/>
              </a:spcBef>
              <a:spcAft>
                <a:spcPts val="0"/>
              </a:spcAft>
              <a:buClr>
                <a:schemeClr val="dk1"/>
              </a:buClr>
              <a:buSzPts val="1600"/>
              <a:buNone/>
              <a:defRPr sz="1600"/>
            </a:lvl6pPr>
            <a:lvl7pPr lvl="6" algn="ctr">
              <a:lnSpc>
                <a:spcPct val="90000"/>
              </a:lnSpc>
              <a:spcBef>
                <a:spcPts val="1600"/>
              </a:spcBef>
              <a:spcAft>
                <a:spcPts val="0"/>
              </a:spcAft>
              <a:buClr>
                <a:schemeClr val="dk1"/>
              </a:buClr>
              <a:buSzPts val="1600"/>
              <a:buNone/>
              <a:defRPr sz="1600"/>
            </a:lvl7pPr>
            <a:lvl8pPr lvl="7" algn="ctr">
              <a:lnSpc>
                <a:spcPct val="90000"/>
              </a:lnSpc>
              <a:spcBef>
                <a:spcPts val="1600"/>
              </a:spcBef>
              <a:spcAft>
                <a:spcPts val="0"/>
              </a:spcAft>
              <a:buClr>
                <a:schemeClr val="dk1"/>
              </a:buClr>
              <a:buSzPts val="1600"/>
              <a:buNone/>
              <a:defRPr sz="1600"/>
            </a:lvl8pPr>
            <a:lvl9pPr lvl="8" algn="ctr">
              <a:lnSpc>
                <a:spcPct val="90000"/>
              </a:lnSpc>
              <a:spcBef>
                <a:spcPts val="1600"/>
              </a:spcBef>
              <a:spcAft>
                <a:spcPts val="1600"/>
              </a:spcAft>
              <a:buClr>
                <a:schemeClr val="dk1"/>
              </a:buClr>
              <a:buSzPts val="1600"/>
              <a:buNone/>
              <a:defRPr sz="1600"/>
            </a:lvl9pPr>
          </a:lstStyle>
          <a:p/>
        </p:txBody>
      </p:sp>
      <p:sp>
        <p:nvSpPr>
          <p:cNvPr id="20" name="Google Shape;20;g3a2cc3aa03a_0_560"/>
          <p:cNvSpPr txBox="1"/>
          <p:nvPr>
            <p:ph type="ctrTitle"/>
          </p:nvPr>
        </p:nvSpPr>
        <p:spPr>
          <a:xfrm>
            <a:off x="202588" y="1937657"/>
            <a:ext cx="5098800" cy="216780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rgbClr val="FFFFFF"/>
              </a:buClr>
              <a:buSzPts val="3200"/>
              <a:buFont typeface="Montserrat"/>
              <a:buNone/>
              <a:defRPr sz="3200">
                <a:solidFill>
                  <a:srgbClr val="FFFFFF"/>
                </a:solidFill>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p:txBody>
      </p:sp>
      <p:sp>
        <p:nvSpPr>
          <p:cNvPr id="21" name="Google Shape;21;g3a2cc3aa03a_0_560"/>
          <p:cNvSpPr/>
          <p:nvPr/>
        </p:nvSpPr>
        <p:spPr>
          <a:xfrm>
            <a:off x="8902326" y="6287672"/>
            <a:ext cx="3289800" cy="543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2" name="Google Shape;22;g3a2cc3aa03a_0_560"/>
          <p:cNvSpPr txBox="1"/>
          <p:nvPr/>
        </p:nvSpPr>
        <p:spPr>
          <a:xfrm>
            <a:off x="9923653" y="6486189"/>
            <a:ext cx="2173800" cy="282900"/>
          </a:xfrm>
          <a:prstGeom prst="rect">
            <a:avLst/>
          </a:prstGeom>
          <a:noFill/>
          <a:ln>
            <a:noFill/>
          </a:ln>
        </p:spPr>
        <p:txBody>
          <a:bodyPr anchorCtr="0" anchor="ctr" bIns="71425" lIns="71425" spcFirstLastPara="1" rIns="71425" wrap="square" tIns="71425">
            <a:spAutoFit/>
          </a:bodyPr>
          <a:lstStyle/>
          <a:p>
            <a:pPr indent="0" lvl="0" marL="0" marR="0" rtl="0" algn="l">
              <a:lnSpc>
                <a:spcPct val="100000"/>
              </a:lnSpc>
              <a:spcBef>
                <a:spcPts val="0"/>
              </a:spcBef>
              <a:spcAft>
                <a:spcPts val="0"/>
              </a:spcAft>
              <a:buClr>
                <a:srgbClr val="8F8F8F"/>
              </a:buClr>
              <a:buSzPts val="900"/>
              <a:buFont typeface="Lato"/>
              <a:buNone/>
            </a:pPr>
            <a:r>
              <a:rPr b="0" i="0" lang="es-ES" sz="900" u="none" cap="none" strike="noStrike">
                <a:solidFill>
                  <a:srgbClr val="8F8F8F"/>
                </a:solidFill>
                <a:latin typeface="Lato"/>
                <a:ea typeface="Lato"/>
                <a:cs typeface="Lato"/>
                <a:sym typeface="Lato"/>
              </a:rPr>
              <a:t>© 2021 AgileTought –agilethought.com</a:t>
            </a:r>
            <a:endParaRPr b="0" i="0" sz="1400" u="none" cap="none" strike="noStrike">
              <a:solidFill>
                <a:srgbClr val="000000"/>
              </a:solidFill>
              <a:latin typeface="Arial"/>
              <a:ea typeface="Arial"/>
              <a:cs typeface="Arial"/>
              <a:sym typeface="Arial"/>
            </a:endParaRPr>
          </a:p>
        </p:txBody>
      </p:sp>
      <p:pic>
        <p:nvPicPr>
          <p:cNvPr id="23" name="Google Shape;23;g3a2cc3aa03a_0_560"/>
          <p:cNvPicPr preferRelativeResize="0"/>
          <p:nvPr/>
        </p:nvPicPr>
        <p:blipFill rotWithShape="1">
          <a:blip r:embed="rId3">
            <a:alphaModFix/>
          </a:blip>
          <a:srcRect b="0" l="0" r="0" t="0"/>
          <a:stretch/>
        </p:blipFill>
        <p:spPr>
          <a:xfrm>
            <a:off x="14402" y="6204303"/>
            <a:ext cx="1947000" cy="597646"/>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85" name="Shape 85"/>
        <p:cNvGrpSpPr/>
        <p:nvPr/>
      </p:nvGrpSpPr>
      <p:grpSpPr>
        <a:xfrm>
          <a:off x="0" y="0"/>
          <a:ext cx="0" cy="0"/>
          <a:chOff x="0" y="0"/>
          <a:chExt cx="0" cy="0"/>
        </a:xfrm>
      </p:grpSpPr>
      <p:sp>
        <p:nvSpPr>
          <p:cNvPr id="86" name="Google Shape;86;g3a2cc3aa03a_0_530"/>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rmAutofit/>
          </a:bodyPr>
          <a:lstStyle>
            <a:lvl1pPr lvl="0" algn="l">
              <a:lnSpc>
                <a:spcPct val="100000"/>
              </a:lnSpc>
              <a:spcBef>
                <a:spcPts val="0"/>
              </a:spcBef>
              <a:spcAft>
                <a:spcPts val="0"/>
              </a:spcAft>
              <a:buSzPts val="3700"/>
              <a:buNone/>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p:txBody>
      </p:sp>
      <p:sp>
        <p:nvSpPr>
          <p:cNvPr id="87" name="Google Shape;87;g3a2cc3aa03a_0_530"/>
          <p:cNvSpPr txBox="1"/>
          <p:nvPr>
            <p:ph idx="1" type="body"/>
          </p:nvPr>
        </p:nvSpPr>
        <p:spPr>
          <a:xfrm>
            <a:off x="415600" y="1536633"/>
            <a:ext cx="5333100" cy="4555200"/>
          </a:xfrm>
          <a:prstGeom prst="rect">
            <a:avLst/>
          </a:prstGeom>
          <a:noFill/>
          <a:ln>
            <a:noFill/>
          </a:ln>
        </p:spPr>
        <p:txBody>
          <a:bodyPr anchorCtr="0" anchor="t" bIns="121900" lIns="121900" spcFirstLastPara="1" rIns="121900" wrap="square" tIns="121900">
            <a:normAutofit/>
          </a:bodyPr>
          <a:lstStyle>
            <a:lvl1pPr indent="-349250" lvl="0" marL="457200" algn="l">
              <a:lnSpc>
                <a:spcPct val="115000"/>
              </a:lnSpc>
              <a:spcBef>
                <a:spcPts val="0"/>
              </a:spcBef>
              <a:spcAft>
                <a:spcPts val="0"/>
              </a:spcAft>
              <a:buSzPts val="1900"/>
              <a:buChar char="●"/>
              <a:defRPr sz="1900"/>
            </a:lvl1pPr>
            <a:lvl2pPr indent="-330200" lvl="1" marL="914400" algn="l">
              <a:lnSpc>
                <a:spcPct val="115000"/>
              </a:lnSpc>
              <a:spcBef>
                <a:spcPts val="0"/>
              </a:spcBef>
              <a:spcAft>
                <a:spcPts val="0"/>
              </a:spcAft>
              <a:buSzPts val="1600"/>
              <a:buChar char="○"/>
              <a:defRPr sz="1600"/>
            </a:lvl2pPr>
            <a:lvl3pPr indent="-330200" lvl="2" marL="1371600" algn="l">
              <a:lnSpc>
                <a:spcPct val="115000"/>
              </a:lnSpc>
              <a:spcBef>
                <a:spcPts val="0"/>
              </a:spcBef>
              <a:spcAft>
                <a:spcPts val="0"/>
              </a:spcAft>
              <a:buSzPts val="1600"/>
              <a:buChar char="■"/>
              <a:defRPr sz="1600"/>
            </a:lvl3pPr>
            <a:lvl4pPr indent="-330200" lvl="3" marL="1828800" algn="l">
              <a:lnSpc>
                <a:spcPct val="115000"/>
              </a:lnSpc>
              <a:spcBef>
                <a:spcPts val="0"/>
              </a:spcBef>
              <a:spcAft>
                <a:spcPts val="0"/>
              </a:spcAft>
              <a:buSzPts val="1600"/>
              <a:buChar char="●"/>
              <a:defRPr sz="1600"/>
            </a:lvl4pPr>
            <a:lvl5pPr indent="-330200" lvl="4" marL="2286000" algn="l">
              <a:lnSpc>
                <a:spcPct val="115000"/>
              </a:lnSpc>
              <a:spcBef>
                <a:spcPts val="0"/>
              </a:spcBef>
              <a:spcAft>
                <a:spcPts val="0"/>
              </a:spcAft>
              <a:buSzPts val="1600"/>
              <a:buChar char="○"/>
              <a:defRPr sz="1600"/>
            </a:lvl5pPr>
            <a:lvl6pPr indent="-330200" lvl="5" marL="2743200" algn="l">
              <a:lnSpc>
                <a:spcPct val="115000"/>
              </a:lnSpc>
              <a:spcBef>
                <a:spcPts val="0"/>
              </a:spcBef>
              <a:spcAft>
                <a:spcPts val="0"/>
              </a:spcAft>
              <a:buSzPts val="1600"/>
              <a:buChar char="■"/>
              <a:defRPr sz="1600"/>
            </a:lvl6pPr>
            <a:lvl7pPr indent="-330200" lvl="6" marL="3200400" algn="l">
              <a:lnSpc>
                <a:spcPct val="115000"/>
              </a:lnSpc>
              <a:spcBef>
                <a:spcPts val="0"/>
              </a:spcBef>
              <a:spcAft>
                <a:spcPts val="0"/>
              </a:spcAft>
              <a:buSzPts val="1600"/>
              <a:buChar char="●"/>
              <a:defRPr sz="1600"/>
            </a:lvl7pPr>
            <a:lvl8pPr indent="-330200" lvl="7" marL="3657600" algn="l">
              <a:lnSpc>
                <a:spcPct val="115000"/>
              </a:lnSpc>
              <a:spcBef>
                <a:spcPts val="0"/>
              </a:spcBef>
              <a:spcAft>
                <a:spcPts val="0"/>
              </a:spcAft>
              <a:buSzPts val="1600"/>
              <a:buChar char="○"/>
              <a:defRPr sz="1600"/>
            </a:lvl8pPr>
            <a:lvl9pPr indent="-330200" lvl="8" marL="4114800" algn="l">
              <a:lnSpc>
                <a:spcPct val="115000"/>
              </a:lnSpc>
              <a:spcBef>
                <a:spcPts val="0"/>
              </a:spcBef>
              <a:spcAft>
                <a:spcPts val="0"/>
              </a:spcAft>
              <a:buSzPts val="1600"/>
              <a:buChar char="■"/>
              <a:defRPr sz="1600"/>
            </a:lvl9pPr>
          </a:lstStyle>
          <a:p/>
        </p:txBody>
      </p:sp>
      <p:sp>
        <p:nvSpPr>
          <p:cNvPr id="88" name="Google Shape;88;g3a2cc3aa03a_0_530"/>
          <p:cNvSpPr txBox="1"/>
          <p:nvPr>
            <p:ph idx="2" type="body"/>
          </p:nvPr>
        </p:nvSpPr>
        <p:spPr>
          <a:xfrm>
            <a:off x="6443200" y="1536633"/>
            <a:ext cx="5333100" cy="4555200"/>
          </a:xfrm>
          <a:prstGeom prst="rect">
            <a:avLst/>
          </a:prstGeom>
          <a:noFill/>
          <a:ln>
            <a:noFill/>
          </a:ln>
        </p:spPr>
        <p:txBody>
          <a:bodyPr anchorCtr="0" anchor="t" bIns="121900" lIns="121900" spcFirstLastPara="1" rIns="121900" wrap="square" tIns="121900">
            <a:normAutofit/>
          </a:bodyPr>
          <a:lstStyle>
            <a:lvl1pPr indent="-349250" lvl="0" marL="457200" algn="l">
              <a:lnSpc>
                <a:spcPct val="115000"/>
              </a:lnSpc>
              <a:spcBef>
                <a:spcPts val="0"/>
              </a:spcBef>
              <a:spcAft>
                <a:spcPts val="0"/>
              </a:spcAft>
              <a:buSzPts val="1900"/>
              <a:buChar char="●"/>
              <a:defRPr sz="1900"/>
            </a:lvl1pPr>
            <a:lvl2pPr indent="-330200" lvl="1" marL="914400" algn="l">
              <a:lnSpc>
                <a:spcPct val="115000"/>
              </a:lnSpc>
              <a:spcBef>
                <a:spcPts val="0"/>
              </a:spcBef>
              <a:spcAft>
                <a:spcPts val="0"/>
              </a:spcAft>
              <a:buSzPts val="1600"/>
              <a:buChar char="○"/>
              <a:defRPr sz="1600"/>
            </a:lvl2pPr>
            <a:lvl3pPr indent="-330200" lvl="2" marL="1371600" algn="l">
              <a:lnSpc>
                <a:spcPct val="115000"/>
              </a:lnSpc>
              <a:spcBef>
                <a:spcPts val="0"/>
              </a:spcBef>
              <a:spcAft>
                <a:spcPts val="0"/>
              </a:spcAft>
              <a:buSzPts val="1600"/>
              <a:buChar char="■"/>
              <a:defRPr sz="1600"/>
            </a:lvl3pPr>
            <a:lvl4pPr indent="-330200" lvl="3" marL="1828800" algn="l">
              <a:lnSpc>
                <a:spcPct val="115000"/>
              </a:lnSpc>
              <a:spcBef>
                <a:spcPts val="0"/>
              </a:spcBef>
              <a:spcAft>
                <a:spcPts val="0"/>
              </a:spcAft>
              <a:buSzPts val="1600"/>
              <a:buChar char="●"/>
              <a:defRPr sz="1600"/>
            </a:lvl4pPr>
            <a:lvl5pPr indent="-330200" lvl="4" marL="2286000" algn="l">
              <a:lnSpc>
                <a:spcPct val="115000"/>
              </a:lnSpc>
              <a:spcBef>
                <a:spcPts val="0"/>
              </a:spcBef>
              <a:spcAft>
                <a:spcPts val="0"/>
              </a:spcAft>
              <a:buSzPts val="1600"/>
              <a:buChar char="○"/>
              <a:defRPr sz="1600"/>
            </a:lvl5pPr>
            <a:lvl6pPr indent="-330200" lvl="5" marL="2743200" algn="l">
              <a:lnSpc>
                <a:spcPct val="115000"/>
              </a:lnSpc>
              <a:spcBef>
                <a:spcPts val="0"/>
              </a:spcBef>
              <a:spcAft>
                <a:spcPts val="0"/>
              </a:spcAft>
              <a:buSzPts val="1600"/>
              <a:buChar char="■"/>
              <a:defRPr sz="1600"/>
            </a:lvl6pPr>
            <a:lvl7pPr indent="-330200" lvl="6" marL="3200400" algn="l">
              <a:lnSpc>
                <a:spcPct val="115000"/>
              </a:lnSpc>
              <a:spcBef>
                <a:spcPts val="0"/>
              </a:spcBef>
              <a:spcAft>
                <a:spcPts val="0"/>
              </a:spcAft>
              <a:buSzPts val="1600"/>
              <a:buChar char="●"/>
              <a:defRPr sz="1600"/>
            </a:lvl7pPr>
            <a:lvl8pPr indent="-330200" lvl="7" marL="3657600" algn="l">
              <a:lnSpc>
                <a:spcPct val="115000"/>
              </a:lnSpc>
              <a:spcBef>
                <a:spcPts val="0"/>
              </a:spcBef>
              <a:spcAft>
                <a:spcPts val="0"/>
              </a:spcAft>
              <a:buSzPts val="1600"/>
              <a:buChar char="○"/>
              <a:defRPr sz="1600"/>
            </a:lvl8pPr>
            <a:lvl9pPr indent="-330200" lvl="8" marL="4114800" algn="l">
              <a:lnSpc>
                <a:spcPct val="115000"/>
              </a:lnSpc>
              <a:spcBef>
                <a:spcPts val="0"/>
              </a:spcBef>
              <a:spcAft>
                <a:spcPts val="0"/>
              </a:spcAft>
              <a:buSzPts val="1600"/>
              <a:buChar char="■"/>
              <a:defRPr sz="1600"/>
            </a:lvl9pPr>
          </a:lstStyle>
          <a:p/>
        </p:txBody>
      </p:sp>
      <p:sp>
        <p:nvSpPr>
          <p:cNvPr id="89" name="Google Shape;89;g3a2cc3aa03a_0_530"/>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0" name="Shape 90"/>
        <p:cNvGrpSpPr/>
        <p:nvPr/>
      </p:nvGrpSpPr>
      <p:grpSpPr>
        <a:xfrm>
          <a:off x="0" y="0"/>
          <a:ext cx="0" cy="0"/>
          <a:chOff x="0" y="0"/>
          <a:chExt cx="0" cy="0"/>
        </a:xfrm>
      </p:grpSpPr>
      <p:sp>
        <p:nvSpPr>
          <p:cNvPr id="91" name="Google Shape;91;g3a2cc3aa03a_0_535"/>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rmAutofit/>
          </a:bodyPr>
          <a:lstStyle>
            <a:lvl1pPr lvl="0" algn="l">
              <a:lnSpc>
                <a:spcPct val="100000"/>
              </a:lnSpc>
              <a:spcBef>
                <a:spcPts val="0"/>
              </a:spcBef>
              <a:spcAft>
                <a:spcPts val="0"/>
              </a:spcAft>
              <a:buSzPts val="3700"/>
              <a:buNone/>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p:txBody>
      </p:sp>
      <p:sp>
        <p:nvSpPr>
          <p:cNvPr id="92" name="Google Shape;92;g3a2cc3aa03a_0_535"/>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93" name="Shape 93"/>
        <p:cNvGrpSpPr/>
        <p:nvPr/>
      </p:nvGrpSpPr>
      <p:grpSpPr>
        <a:xfrm>
          <a:off x="0" y="0"/>
          <a:ext cx="0" cy="0"/>
          <a:chOff x="0" y="0"/>
          <a:chExt cx="0" cy="0"/>
        </a:xfrm>
      </p:grpSpPr>
      <p:sp>
        <p:nvSpPr>
          <p:cNvPr id="94" name="Google Shape;94;g3a2cc3aa03a_0_538"/>
          <p:cNvSpPr txBox="1"/>
          <p:nvPr>
            <p:ph type="title"/>
          </p:nvPr>
        </p:nvSpPr>
        <p:spPr>
          <a:xfrm>
            <a:off x="415600" y="740800"/>
            <a:ext cx="3744000" cy="1007700"/>
          </a:xfrm>
          <a:prstGeom prst="rect">
            <a:avLst/>
          </a:prstGeom>
          <a:noFill/>
          <a:ln>
            <a:noFill/>
          </a:ln>
        </p:spPr>
        <p:txBody>
          <a:bodyPr anchorCtr="0" anchor="b" bIns="121900" lIns="121900" spcFirstLastPara="1" rIns="121900" wrap="square" tIns="121900">
            <a:normAutofit/>
          </a:bodyPr>
          <a:lstStyle>
            <a:lvl1pPr lvl="0" algn="l">
              <a:lnSpc>
                <a:spcPct val="100000"/>
              </a:lnSpc>
              <a:spcBef>
                <a:spcPts val="0"/>
              </a:spcBef>
              <a:spcAft>
                <a:spcPts val="0"/>
              </a:spcAft>
              <a:buSzPts val="3200"/>
              <a:buNone/>
              <a:defRPr sz="3200"/>
            </a:lvl1pPr>
            <a:lvl2pPr lvl="1" algn="l">
              <a:lnSpc>
                <a:spcPct val="100000"/>
              </a:lnSpc>
              <a:spcBef>
                <a:spcPts val="0"/>
              </a:spcBef>
              <a:spcAft>
                <a:spcPts val="0"/>
              </a:spcAft>
              <a:buSzPts val="3200"/>
              <a:buNone/>
              <a:defRPr sz="3200"/>
            </a:lvl2pPr>
            <a:lvl3pPr lvl="2" algn="l">
              <a:lnSpc>
                <a:spcPct val="100000"/>
              </a:lnSpc>
              <a:spcBef>
                <a:spcPts val="0"/>
              </a:spcBef>
              <a:spcAft>
                <a:spcPts val="0"/>
              </a:spcAft>
              <a:buSzPts val="3200"/>
              <a:buNone/>
              <a:defRPr sz="3200"/>
            </a:lvl3pPr>
            <a:lvl4pPr lvl="3" algn="l">
              <a:lnSpc>
                <a:spcPct val="100000"/>
              </a:lnSpc>
              <a:spcBef>
                <a:spcPts val="0"/>
              </a:spcBef>
              <a:spcAft>
                <a:spcPts val="0"/>
              </a:spcAft>
              <a:buSzPts val="3200"/>
              <a:buNone/>
              <a:defRPr sz="3200"/>
            </a:lvl4pPr>
            <a:lvl5pPr lvl="4" algn="l">
              <a:lnSpc>
                <a:spcPct val="100000"/>
              </a:lnSpc>
              <a:spcBef>
                <a:spcPts val="0"/>
              </a:spcBef>
              <a:spcAft>
                <a:spcPts val="0"/>
              </a:spcAft>
              <a:buSzPts val="3200"/>
              <a:buNone/>
              <a:defRPr sz="3200"/>
            </a:lvl5pPr>
            <a:lvl6pPr lvl="5" algn="l">
              <a:lnSpc>
                <a:spcPct val="100000"/>
              </a:lnSpc>
              <a:spcBef>
                <a:spcPts val="0"/>
              </a:spcBef>
              <a:spcAft>
                <a:spcPts val="0"/>
              </a:spcAft>
              <a:buSzPts val="3200"/>
              <a:buNone/>
              <a:defRPr sz="3200"/>
            </a:lvl6pPr>
            <a:lvl7pPr lvl="6" algn="l">
              <a:lnSpc>
                <a:spcPct val="100000"/>
              </a:lnSpc>
              <a:spcBef>
                <a:spcPts val="0"/>
              </a:spcBef>
              <a:spcAft>
                <a:spcPts val="0"/>
              </a:spcAft>
              <a:buSzPts val="3200"/>
              <a:buNone/>
              <a:defRPr sz="3200"/>
            </a:lvl7pPr>
            <a:lvl8pPr lvl="7" algn="l">
              <a:lnSpc>
                <a:spcPct val="100000"/>
              </a:lnSpc>
              <a:spcBef>
                <a:spcPts val="0"/>
              </a:spcBef>
              <a:spcAft>
                <a:spcPts val="0"/>
              </a:spcAft>
              <a:buSzPts val="3200"/>
              <a:buNone/>
              <a:defRPr sz="3200"/>
            </a:lvl8pPr>
            <a:lvl9pPr lvl="8" algn="l">
              <a:lnSpc>
                <a:spcPct val="100000"/>
              </a:lnSpc>
              <a:spcBef>
                <a:spcPts val="0"/>
              </a:spcBef>
              <a:spcAft>
                <a:spcPts val="0"/>
              </a:spcAft>
              <a:buSzPts val="3200"/>
              <a:buNone/>
              <a:defRPr sz="3200"/>
            </a:lvl9pPr>
          </a:lstStyle>
          <a:p/>
        </p:txBody>
      </p:sp>
      <p:sp>
        <p:nvSpPr>
          <p:cNvPr id="95" name="Google Shape;95;g3a2cc3aa03a_0_538"/>
          <p:cNvSpPr txBox="1"/>
          <p:nvPr>
            <p:ph idx="1" type="body"/>
          </p:nvPr>
        </p:nvSpPr>
        <p:spPr>
          <a:xfrm>
            <a:off x="415600" y="1852800"/>
            <a:ext cx="3744000" cy="4239300"/>
          </a:xfrm>
          <a:prstGeom prst="rect">
            <a:avLst/>
          </a:prstGeom>
          <a:noFill/>
          <a:ln>
            <a:noFill/>
          </a:ln>
        </p:spPr>
        <p:txBody>
          <a:bodyPr anchorCtr="0" anchor="t" bIns="121900" lIns="121900" spcFirstLastPara="1" rIns="121900" wrap="square" tIns="121900">
            <a:normAutofit/>
          </a:bodyPr>
          <a:lstStyle>
            <a:lvl1pPr indent="-330200" lvl="0" marL="457200" algn="l">
              <a:lnSpc>
                <a:spcPct val="115000"/>
              </a:lnSpc>
              <a:spcBef>
                <a:spcPts val="0"/>
              </a:spcBef>
              <a:spcAft>
                <a:spcPts val="0"/>
              </a:spcAft>
              <a:buSzPts val="1600"/>
              <a:buChar char="●"/>
              <a:defRPr sz="1600"/>
            </a:lvl1pPr>
            <a:lvl2pPr indent="-330200" lvl="1" marL="914400" algn="l">
              <a:lnSpc>
                <a:spcPct val="115000"/>
              </a:lnSpc>
              <a:spcBef>
                <a:spcPts val="0"/>
              </a:spcBef>
              <a:spcAft>
                <a:spcPts val="0"/>
              </a:spcAft>
              <a:buSzPts val="1600"/>
              <a:buChar char="○"/>
              <a:defRPr sz="1600"/>
            </a:lvl2pPr>
            <a:lvl3pPr indent="-330200" lvl="2" marL="1371600" algn="l">
              <a:lnSpc>
                <a:spcPct val="115000"/>
              </a:lnSpc>
              <a:spcBef>
                <a:spcPts val="0"/>
              </a:spcBef>
              <a:spcAft>
                <a:spcPts val="0"/>
              </a:spcAft>
              <a:buSzPts val="1600"/>
              <a:buChar char="■"/>
              <a:defRPr sz="1600"/>
            </a:lvl3pPr>
            <a:lvl4pPr indent="-330200" lvl="3" marL="1828800" algn="l">
              <a:lnSpc>
                <a:spcPct val="115000"/>
              </a:lnSpc>
              <a:spcBef>
                <a:spcPts val="0"/>
              </a:spcBef>
              <a:spcAft>
                <a:spcPts val="0"/>
              </a:spcAft>
              <a:buSzPts val="1600"/>
              <a:buChar char="●"/>
              <a:defRPr sz="1600"/>
            </a:lvl4pPr>
            <a:lvl5pPr indent="-330200" lvl="4" marL="2286000" algn="l">
              <a:lnSpc>
                <a:spcPct val="115000"/>
              </a:lnSpc>
              <a:spcBef>
                <a:spcPts val="0"/>
              </a:spcBef>
              <a:spcAft>
                <a:spcPts val="0"/>
              </a:spcAft>
              <a:buSzPts val="1600"/>
              <a:buChar char="○"/>
              <a:defRPr sz="1600"/>
            </a:lvl5pPr>
            <a:lvl6pPr indent="-330200" lvl="5" marL="2743200" algn="l">
              <a:lnSpc>
                <a:spcPct val="115000"/>
              </a:lnSpc>
              <a:spcBef>
                <a:spcPts val="0"/>
              </a:spcBef>
              <a:spcAft>
                <a:spcPts val="0"/>
              </a:spcAft>
              <a:buSzPts val="1600"/>
              <a:buChar char="■"/>
              <a:defRPr sz="1600"/>
            </a:lvl6pPr>
            <a:lvl7pPr indent="-330200" lvl="6" marL="3200400" algn="l">
              <a:lnSpc>
                <a:spcPct val="115000"/>
              </a:lnSpc>
              <a:spcBef>
                <a:spcPts val="0"/>
              </a:spcBef>
              <a:spcAft>
                <a:spcPts val="0"/>
              </a:spcAft>
              <a:buSzPts val="1600"/>
              <a:buChar char="●"/>
              <a:defRPr sz="1600"/>
            </a:lvl7pPr>
            <a:lvl8pPr indent="-330200" lvl="7" marL="3657600" algn="l">
              <a:lnSpc>
                <a:spcPct val="115000"/>
              </a:lnSpc>
              <a:spcBef>
                <a:spcPts val="0"/>
              </a:spcBef>
              <a:spcAft>
                <a:spcPts val="0"/>
              </a:spcAft>
              <a:buSzPts val="1600"/>
              <a:buChar char="○"/>
              <a:defRPr sz="1600"/>
            </a:lvl8pPr>
            <a:lvl9pPr indent="-330200" lvl="8" marL="4114800" algn="l">
              <a:lnSpc>
                <a:spcPct val="115000"/>
              </a:lnSpc>
              <a:spcBef>
                <a:spcPts val="0"/>
              </a:spcBef>
              <a:spcAft>
                <a:spcPts val="0"/>
              </a:spcAft>
              <a:buSzPts val="1600"/>
              <a:buChar char="■"/>
              <a:defRPr sz="1600"/>
            </a:lvl9pPr>
          </a:lstStyle>
          <a:p/>
        </p:txBody>
      </p:sp>
      <p:sp>
        <p:nvSpPr>
          <p:cNvPr id="96" name="Google Shape;96;g3a2cc3aa03a_0_538"/>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97" name="Shape 97"/>
        <p:cNvGrpSpPr/>
        <p:nvPr/>
      </p:nvGrpSpPr>
      <p:grpSpPr>
        <a:xfrm>
          <a:off x="0" y="0"/>
          <a:ext cx="0" cy="0"/>
          <a:chOff x="0" y="0"/>
          <a:chExt cx="0" cy="0"/>
        </a:xfrm>
      </p:grpSpPr>
      <p:sp>
        <p:nvSpPr>
          <p:cNvPr id="98" name="Google Shape;98;g3a2cc3aa03a_0_542"/>
          <p:cNvSpPr txBox="1"/>
          <p:nvPr>
            <p:ph type="title"/>
          </p:nvPr>
        </p:nvSpPr>
        <p:spPr>
          <a:xfrm>
            <a:off x="653667" y="600200"/>
            <a:ext cx="8490300" cy="5454300"/>
          </a:xfrm>
          <a:prstGeom prst="rect">
            <a:avLst/>
          </a:prstGeom>
          <a:noFill/>
          <a:ln>
            <a:noFill/>
          </a:ln>
        </p:spPr>
        <p:txBody>
          <a:bodyPr anchorCtr="0" anchor="ctr" bIns="121900" lIns="121900" spcFirstLastPara="1" rIns="121900" wrap="square" tIns="121900">
            <a:normAutofit/>
          </a:bodyPr>
          <a:lstStyle>
            <a:lvl1pPr lvl="0" algn="l">
              <a:lnSpc>
                <a:spcPct val="100000"/>
              </a:lnSpc>
              <a:spcBef>
                <a:spcPts val="0"/>
              </a:spcBef>
              <a:spcAft>
                <a:spcPts val="0"/>
              </a:spcAft>
              <a:buSzPts val="6400"/>
              <a:buNone/>
              <a:defRPr sz="6400"/>
            </a:lvl1pPr>
            <a:lvl2pPr lvl="1" algn="l">
              <a:lnSpc>
                <a:spcPct val="100000"/>
              </a:lnSpc>
              <a:spcBef>
                <a:spcPts val="0"/>
              </a:spcBef>
              <a:spcAft>
                <a:spcPts val="0"/>
              </a:spcAft>
              <a:buSzPts val="6400"/>
              <a:buNone/>
              <a:defRPr sz="6400"/>
            </a:lvl2pPr>
            <a:lvl3pPr lvl="2" algn="l">
              <a:lnSpc>
                <a:spcPct val="100000"/>
              </a:lnSpc>
              <a:spcBef>
                <a:spcPts val="0"/>
              </a:spcBef>
              <a:spcAft>
                <a:spcPts val="0"/>
              </a:spcAft>
              <a:buSzPts val="6400"/>
              <a:buNone/>
              <a:defRPr sz="6400"/>
            </a:lvl3pPr>
            <a:lvl4pPr lvl="3" algn="l">
              <a:lnSpc>
                <a:spcPct val="100000"/>
              </a:lnSpc>
              <a:spcBef>
                <a:spcPts val="0"/>
              </a:spcBef>
              <a:spcAft>
                <a:spcPts val="0"/>
              </a:spcAft>
              <a:buSzPts val="6400"/>
              <a:buNone/>
              <a:defRPr sz="6400"/>
            </a:lvl4pPr>
            <a:lvl5pPr lvl="4" algn="l">
              <a:lnSpc>
                <a:spcPct val="100000"/>
              </a:lnSpc>
              <a:spcBef>
                <a:spcPts val="0"/>
              </a:spcBef>
              <a:spcAft>
                <a:spcPts val="0"/>
              </a:spcAft>
              <a:buSzPts val="6400"/>
              <a:buNone/>
              <a:defRPr sz="6400"/>
            </a:lvl5pPr>
            <a:lvl6pPr lvl="5" algn="l">
              <a:lnSpc>
                <a:spcPct val="100000"/>
              </a:lnSpc>
              <a:spcBef>
                <a:spcPts val="0"/>
              </a:spcBef>
              <a:spcAft>
                <a:spcPts val="0"/>
              </a:spcAft>
              <a:buSzPts val="6400"/>
              <a:buNone/>
              <a:defRPr sz="6400"/>
            </a:lvl6pPr>
            <a:lvl7pPr lvl="6" algn="l">
              <a:lnSpc>
                <a:spcPct val="100000"/>
              </a:lnSpc>
              <a:spcBef>
                <a:spcPts val="0"/>
              </a:spcBef>
              <a:spcAft>
                <a:spcPts val="0"/>
              </a:spcAft>
              <a:buSzPts val="6400"/>
              <a:buNone/>
              <a:defRPr sz="6400"/>
            </a:lvl7pPr>
            <a:lvl8pPr lvl="7" algn="l">
              <a:lnSpc>
                <a:spcPct val="100000"/>
              </a:lnSpc>
              <a:spcBef>
                <a:spcPts val="0"/>
              </a:spcBef>
              <a:spcAft>
                <a:spcPts val="0"/>
              </a:spcAft>
              <a:buSzPts val="6400"/>
              <a:buNone/>
              <a:defRPr sz="6400"/>
            </a:lvl8pPr>
            <a:lvl9pPr lvl="8" algn="l">
              <a:lnSpc>
                <a:spcPct val="100000"/>
              </a:lnSpc>
              <a:spcBef>
                <a:spcPts val="0"/>
              </a:spcBef>
              <a:spcAft>
                <a:spcPts val="0"/>
              </a:spcAft>
              <a:buSzPts val="6400"/>
              <a:buNone/>
              <a:defRPr sz="6400"/>
            </a:lvl9pPr>
          </a:lstStyle>
          <a:p/>
        </p:txBody>
      </p:sp>
      <p:sp>
        <p:nvSpPr>
          <p:cNvPr id="99" name="Google Shape;99;g3a2cc3aa03a_0_542"/>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00" name="Shape 100"/>
        <p:cNvGrpSpPr/>
        <p:nvPr/>
      </p:nvGrpSpPr>
      <p:grpSpPr>
        <a:xfrm>
          <a:off x="0" y="0"/>
          <a:ext cx="0" cy="0"/>
          <a:chOff x="0" y="0"/>
          <a:chExt cx="0" cy="0"/>
        </a:xfrm>
      </p:grpSpPr>
      <p:sp>
        <p:nvSpPr>
          <p:cNvPr id="101" name="Google Shape;101;g3a2cc3aa03a_0_545"/>
          <p:cNvSpPr/>
          <p:nvPr/>
        </p:nvSpPr>
        <p:spPr>
          <a:xfrm>
            <a:off x="6096000" y="-167"/>
            <a:ext cx="6096000" cy="6858000"/>
          </a:xfrm>
          <a:prstGeom prst="rect">
            <a:avLst/>
          </a:prstGeom>
          <a:solidFill>
            <a:schemeClr val="l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 name="Google Shape;102;g3a2cc3aa03a_0_545"/>
          <p:cNvSpPr txBox="1"/>
          <p:nvPr>
            <p:ph type="title"/>
          </p:nvPr>
        </p:nvSpPr>
        <p:spPr>
          <a:xfrm>
            <a:off x="354000" y="1644233"/>
            <a:ext cx="5393700" cy="1976400"/>
          </a:xfrm>
          <a:prstGeom prst="rect">
            <a:avLst/>
          </a:prstGeom>
          <a:noFill/>
          <a:ln>
            <a:noFill/>
          </a:ln>
        </p:spPr>
        <p:txBody>
          <a:bodyPr anchorCtr="0" anchor="b" bIns="121900" lIns="121900" spcFirstLastPara="1" rIns="121900" wrap="square" tIns="121900">
            <a:normAutofit/>
          </a:bodyPr>
          <a:lstStyle>
            <a:lvl1pPr lvl="0" algn="ctr">
              <a:lnSpc>
                <a:spcPct val="100000"/>
              </a:lnSpc>
              <a:spcBef>
                <a:spcPts val="0"/>
              </a:spcBef>
              <a:spcAft>
                <a:spcPts val="0"/>
              </a:spcAft>
              <a:buSzPts val="5600"/>
              <a:buNone/>
              <a:defRPr sz="5600"/>
            </a:lvl1pPr>
            <a:lvl2pPr lvl="1" algn="ctr">
              <a:lnSpc>
                <a:spcPct val="100000"/>
              </a:lnSpc>
              <a:spcBef>
                <a:spcPts val="0"/>
              </a:spcBef>
              <a:spcAft>
                <a:spcPts val="0"/>
              </a:spcAft>
              <a:buSzPts val="5600"/>
              <a:buNone/>
              <a:defRPr sz="5600"/>
            </a:lvl2pPr>
            <a:lvl3pPr lvl="2" algn="ctr">
              <a:lnSpc>
                <a:spcPct val="100000"/>
              </a:lnSpc>
              <a:spcBef>
                <a:spcPts val="0"/>
              </a:spcBef>
              <a:spcAft>
                <a:spcPts val="0"/>
              </a:spcAft>
              <a:buSzPts val="5600"/>
              <a:buNone/>
              <a:defRPr sz="5600"/>
            </a:lvl3pPr>
            <a:lvl4pPr lvl="3" algn="ctr">
              <a:lnSpc>
                <a:spcPct val="100000"/>
              </a:lnSpc>
              <a:spcBef>
                <a:spcPts val="0"/>
              </a:spcBef>
              <a:spcAft>
                <a:spcPts val="0"/>
              </a:spcAft>
              <a:buSzPts val="5600"/>
              <a:buNone/>
              <a:defRPr sz="5600"/>
            </a:lvl4pPr>
            <a:lvl5pPr lvl="4" algn="ctr">
              <a:lnSpc>
                <a:spcPct val="100000"/>
              </a:lnSpc>
              <a:spcBef>
                <a:spcPts val="0"/>
              </a:spcBef>
              <a:spcAft>
                <a:spcPts val="0"/>
              </a:spcAft>
              <a:buSzPts val="5600"/>
              <a:buNone/>
              <a:defRPr sz="5600"/>
            </a:lvl5pPr>
            <a:lvl6pPr lvl="5" algn="ctr">
              <a:lnSpc>
                <a:spcPct val="100000"/>
              </a:lnSpc>
              <a:spcBef>
                <a:spcPts val="0"/>
              </a:spcBef>
              <a:spcAft>
                <a:spcPts val="0"/>
              </a:spcAft>
              <a:buSzPts val="5600"/>
              <a:buNone/>
              <a:defRPr sz="5600"/>
            </a:lvl6pPr>
            <a:lvl7pPr lvl="6" algn="ctr">
              <a:lnSpc>
                <a:spcPct val="100000"/>
              </a:lnSpc>
              <a:spcBef>
                <a:spcPts val="0"/>
              </a:spcBef>
              <a:spcAft>
                <a:spcPts val="0"/>
              </a:spcAft>
              <a:buSzPts val="5600"/>
              <a:buNone/>
              <a:defRPr sz="5600"/>
            </a:lvl7pPr>
            <a:lvl8pPr lvl="7" algn="ctr">
              <a:lnSpc>
                <a:spcPct val="100000"/>
              </a:lnSpc>
              <a:spcBef>
                <a:spcPts val="0"/>
              </a:spcBef>
              <a:spcAft>
                <a:spcPts val="0"/>
              </a:spcAft>
              <a:buSzPts val="5600"/>
              <a:buNone/>
              <a:defRPr sz="5600"/>
            </a:lvl8pPr>
            <a:lvl9pPr lvl="8" algn="ctr">
              <a:lnSpc>
                <a:spcPct val="100000"/>
              </a:lnSpc>
              <a:spcBef>
                <a:spcPts val="0"/>
              </a:spcBef>
              <a:spcAft>
                <a:spcPts val="0"/>
              </a:spcAft>
              <a:buSzPts val="5600"/>
              <a:buNone/>
              <a:defRPr sz="5600"/>
            </a:lvl9pPr>
          </a:lstStyle>
          <a:p/>
        </p:txBody>
      </p:sp>
      <p:sp>
        <p:nvSpPr>
          <p:cNvPr id="103" name="Google Shape;103;g3a2cc3aa03a_0_545"/>
          <p:cNvSpPr txBox="1"/>
          <p:nvPr>
            <p:ph idx="1" type="subTitle"/>
          </p:nvPr>
        </p:nvSpPr>
        <p:spPr>
          <a:xfrm>
            <a:off x="354000" y="3737433"/>
            <a:ext cx="5393700" cy="1646700"/>
          </a:xfrm>
          <a:prstGeom prst="rect">
            <a:avLst/>
          </a:prstGeom>
          <a:noFill/>
          <a:ln>
            <a:noFill/>
          </a:ln>
        </p:spPr>
        <p:txBody>
          <a:bodyPr anchorCtr="0" anchor="t" bIns="121900" lIns="121900" spcFirstLastPara="1" rIns="121900" wrap="square" tIns="12190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04" name="Google Shape;104;g3a2cc3aa03a_0_545"/>
          <p:cNvSpPr txBox="1"/>
          <p:nvPr>
            <p:ph idx="2" type="body"/>
          </p:nvPr>
        </p:nvSpPr>
        <p:spPr>
          <a:xfrm>
            <a:off x="6586000" y="965433"/>
            <a:ext cx="5115900" cy="4926900"/>
          </a:xfrm>
          <a:prstGeom prst="rect">
            <a:avLst/>
          </a:prstGeom>
          <a:noFill/>
          <a:ln>
            <a:noFill/>
          </a:ln>
        </p:spPr>
        <p:txBody>
          <a:bodyPr anchorCtr="0" anchor="ctr" bIns="121900" lIns="121900" spcFirstLastPara="1" rIns="121900" wrap="square" tIns="121900">
            <a:normAutofit/>
          </a:bodyPr>
          <a:lstStyle>
            <a:lvl1pPr indent="-381000" lvl="0" marL="457200" algn="l">
              <a:lnSpc>
                <a:spcPct val="115000"/>
              </a:lnSpc>
              <a:spcBef>
                <a:spcPts val="0"/>
              </a:spcBef>
              <a:spcAft>
                <a:spcPts val="0"/>
              </a:spcAft>
              <a:buSzPts val="2400"/>
              <a:buChar char="●"/>
              <a:defRPr/>
            </a:lvl1pPr>
            <a:lvl2pPr indent="-349250" lvl="1" marL="914400" algn="l">
              <a:lnSpc>
                <a:spcPct val="115000"/>
              </a:lnSpc>
              <a:spcBef>
                <a:spcPts val="0"/>
              </a:spcBef>
              <a:spcAft>
                <a:spcPts val="0"/>
              </a:spcAft>
              <a:buSzPts val="1900"/>
              <a:buChar char="○"/>
              <a:defRPr/>
            </a:lvl2pPr>
            <a:lvl3pPr indent="-349250" lvl="2" marL="1371600" algn="l">
              <a:lnSpc>
                <a:spcPct val="115000"/>
              </a:lnSpc>
              <a:spcBef>
                <a:spcPts val="0"/>
              </a:spcBef>
              <a:spcAft>
                <a:spcPts val="0"/>
              </a:spcAft>
              <a:buSzPts val="1900"/>
              <a:buChar char="■"/>
              <a:defRPr/>
            </a:lvl3pPr>
            <a:lvl4pPr indent="-349250" lvl="3" marL="1828800" algn="l">
              <a:lnSpc>
                <a:spcPct val="115000"/>
              </a:lnSpc>
              <a:spcBef>
                <a:spcPts val="0"/>
              </a:spcBef>
              <a:spcAft>
                <a:spcPts val="0"/>
              </a:spcAft>
              <a:buSzPts val="1900"/>
              <a:buChar char="●"/>
              <a:defRPr/>
            </a:lvl4pPr>
            <a:lvl5pPr indent="-349250" lvl="4" marL="2286000" algn="l">
              <a:lnSpc>
                <a:spcPct val="115000"/>
              </a:lnSpc>
              <a:spcBef>
                <a:spcPts val="0"/>
              </a:spcBef>
              <a:spcAft>
                <a:spcPts val="0"/>
              </a:spcAft>
              <a:buSzPts val="1900"/>
              <a:buChar char="○"/>
              <a:defRPr/>
            </a:lvl5pPr>
            <a:lvl6pPr indent="-349250" lvl="5" marL="2743200" algn="l">
              <a:lnSpc>
                <a:spcPct val="115000"/>
              </a:lnSpc>
              <a:spcBef>
                <a:spcPts val="0"/>
              </a:spcBef>
              <a:spcAft>
                <a:spcPts val="0"/>
              </a:spcAft>
              <a:buSzPts val="1900"/>
              <a:buChar char="■"/>
              <a:defRPr/>
            </a:lvl6pPr>
            <a:lvl7pPr indent="-349250" lvl="6" marL="3200400" algn="l">
              <a:lnSpc>
                <a:spcPct val="115000"/>
              </a:lnSpc>
              <a:spcBef>
                <a:spcPts val="0"/>
              </a:spcBef>
              <a:spcAft>
                <a:spcPts val="0"/>
              </a:spcAft>
              <a:buSzPts val="1900"/>
              <a:buChar char="●"/>
              <a:defRPr/>
            </a:lvl7pPr>
            <a:lvl8pPr indent="-349250" lvl="7" marL="3657600" algn="l">
              <a:lnSpc>
                <a:spcPct val="115000"/>
              </a:lnSpc>
              <a:spcBef>
                <a:spcPts val="0"/>
              </a:spcBef>
              <a:spcAft>
                <a:spcPts val="0"/>
              </a:spcAft>
              <a:buSzPts val="1900"/>
              <a:buChar char="○"/>
              <a:defRPr/>
            </a:lvl8pPr>
            <a:lvl9pPr indent="-349250" lvl="8" marL="4114800" algn="l">
              <a:lnSpc>
                <a:spcPct val="115000"/>
              </a:lnSpc>
              <a:spcBef>
                <a:spcPts val="0"/>
              </a:spcBef>
              <a:spcAft>
                <a:spcPts val="0"/>
              </a:spcAft>
              <a:buSzPts val="1900"/>
              <a:buChar char="■"/>
              <a:defRPr/>
            </a:lvl9pPr>
          </a:lstStyle>
          <a:p/>
        </p:txBody>
      </p:sp>
      <p:sp>
        <p:nvSpPr>
          <p:cNvPr id="105" name="Google Shape;105;g3a2cc3aa03a_0_545"/>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06" name="Shape 106"/>
        <p:cNvGrpSpPr/>
        <p:nvPr/>
      </p:nvGrpSpPr>
      <p:grpSpPr>
        <a:xfrm>
          <a:off x="0" y="0"/>
          <a:ext cx="0" cy="0"/>
          <a:chOff x="0" y="0"/>
          <a:chExt cx="0" cy="0"/>
        </a:xfrm>
      </p:grpSpPr>
      <p:sp>
        <p:nvSpPr>
          <p:cNvPr id="107" name="Google Shape;107;g3a2cc3aa03a_0_551"/>
          <p:cNvSpPr txBox="1"/>
          <p:nvPr>
            <p:ph idx="1" type="body"/>
          </p:nvPr>
        </p:nvSpPr>
        <p:spPr>
          <a:xfrm>
            <a:off x="415600" y="5640767"/>
            <a:ext cx="7998300" cy="806700"/>
          </a:xfrm>
          <a:prstGeom prst="rect">
            <a:avLst/>
          </a:prstGeom>
          <a:noFill/>
          <a:ln>
            <a:noFill/>
          </a:ln>
        </p:spPr>
        <p:txBody>
          <a:bodyPr anchorCtr="0" anchor="ctr" bIns="121900" lIns="121900" spcFirstLastPara="1" rIns="121900" wrap="square" tIns="121900">
            <a:normAutofit/>
          </a:bodyPr>
          <a:lstStyle>
            <a:lvl1pPr indent="-228600" lvl="0" marL="457200" algn="l">
              <a:lnSpc>
                <a:spcPct val="100000"/>
              </a:lnSpc>
              <a:spcBef>
                <a:spcPts val="0"/>
              </a:spcBef>
              <a:spcAft>
                <a:spcPts val="0"/>
              </a:spcAft>
              <a:buSzPts val="2400"/>
              <a:buNone/>
              <a:defRPr/>
            </a:lvl1pPr>
          </a:lstStyle>
          <a:p/>
        </p:txBody>
      </p:sp>
      <p:sp>
        <p:nvSpPr>
          <p:cNvPr id="108" name="Google Shape;108;g3a2cc3aa03a_0_551"/>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9" name="Shape 109"/>
        <p:cNvGrpSpPr/>
        <p:nvPr/>
      </p:nvGrpSpPr>
      <p:grpSpPr>
        <a:xfrm>
          <a:off x="0" y="0"/>
          <a:ext cx="0" cy="0"/>
          <a:chOff x="0" y="0"/>
          <a:chExt cx="0" cy="0"/>
        </a:xfrm>
      </p:grpSpPr>
      <p:sp>
        <p:nvSpPr>
          <p:cNvPr id="110" name="Google Shape;110;g3a2cc3aa03a_0_554"/>
          <p:cNvSpPr txBox="1"/>
          <p:nvPr>
            <p:ph hasCustomPrompt="1" type="title"/>
          </p:nvPr>
        </p:nvSpPr>
        <p:spPr>
          <a:xfrm>
            <a:off x="415600" y="1474833"/>
            <a:ext cx="11360700" cy="2618100"/>
          </a:xfrm>
          <a:prstGeom prst="rect">
            <a:avLst/>
          </a:prstGeom>
          <a:noFill/>
          <a:ln>
            <a:noFill/>
          </a:ln>
        </p:spPr>
        <p:txBody>
          <a:bodyPr anchorCtr="0" anchor="b" bIns="121900" lIns="121900" spcFirstLastPara="1" rIns="121900" wrap="square" tIns="121900">
            <a:normAutofit/>
          </a:bodyPr>
          <a:lstStyle>
            <a:lvl1pPr lvl="0" algn="ctr">
              <a:lnSpc>
                <a:spcPct val="100000"/>
              </a:lnSpc>
              <a:spcBef>
                <a:spcPts val="0"/>
              </a:spcBef>
              <a:spcAft>
                <a:spcPts val="0"/>
              </a:spcAft>
              <a:buSzPts val="16000"/>
              <a:buNone/>
              <a:defRPr sz="16000"/>
            </a:lvl1pPr>
            <a:lvl2pPr lvl="1" algn="ctr">
              <a:lnSpc>
                <a:spcPct val="100000"/>
              </a:lnSpc>
              <a:spcBef>
                <a:spcPts val="0"/>
              </a:spcBef>
              <a:spcAft>
                <a:spcPts val="0"/>
              </a:spcAft>
              <a:buSzPts val="16000"/>
              <a:buNone/>
              <a:defRPr sz="16000"/>
            </a:lvl2pPr>
            <a:lvl3pPr lvl="2" algn="ctr">
              <a:lnSpc>
                <a:spcPct val="100000"/>
              </a:lnSpc>
              <a:spcBef>
                <a:spcPts val="0"/>
              </a:spcBef>
              <a:spcAft>
                <a:spcPts val="0"/>
              </a:spcAft>
              <a:buSzPts val="16000"/>
              <a:buNone/>
              <a:defRPr sz="16000"/>
            </a:lvl3pPr>
            <a:lvl4pPr lvl="3" algn="ctr">
              <a:lnSpc>
                <a:spcPct val="100000"/>
              </a:lnSpc>
              <a:spcBef>
                <a:spcPts val="0"/>
              </a:spcBef>
              <a:spcAft>
                <a:spcPts val="0"/>
              </a:spcAft>
              <a:buSzPts val="16000"/>
              <a:buNone/>
              <a:defRPr sz="16000"/>
            </a:lvl4pPr>
            <a:lvl5pPr lvl="4" algn="ctr">
              <a:lnSpc>
                <a:spcPct val="100000"/>
              </a:lnSpc>
              <a:spcBef>
                <a:spcPts val="0"/>
              </a:spcBef>
              <a:spcAft>
                <a:spcPts val="0"/>
              </a:spcAft>
              <a:buSzPts val="16000"/>
              <a:buNone/>
              <a:defRPr sz="16000"/>
            </a:lvl5pPr>
            <a:lvl6pPr lvl="5" algn="ctr">
              <a:lnSpc>
                <a:spcPct val="100000"/>
              </a:lnSpc>
              <a:spcBef>
                <a:spcPts val="0"/>
              </a:spcBef>
              <a:spcAft>
                <a:spcPts val="0"/>
              </a:spcAft>
              <a:buSzPts val="16000"/>
              <a:buNone/>
              <a:defRPr sz="16000"/>
            </a:lvl6pPr>
            <a:lvl7pPr lvl="6" algn="ctr">
              <a:lnSpc>
                <a:spcPct val="100000"/>
              </a:lnSpc>
              <a:spcBef>
                <a:spcPts val="0"/>
              </a:spcBef>
              <a:spcAft>
                <a:spcPts val="0"/>
              </a:spcAft>
              <a:buSzPts val="16000"/>
              <a:buNone/>
              <a:defRPr sz="16000"/>
            </a:lvl7pPr>
            <a:lvl8pPr lvl="7" algn="ctr">
              <a:lnSpc>
                <a:spcPct val="100000"/>
              </a:lnSpc>
              <a:spcBef>
                <a:spcPts val="0"/>
              </a:spcBef>
              <a:spcAft>
                <a:spcPts val="0"/>
              </a:spcAft>
              <a:buSzPts val="16000"/>
              <a:buNone/>
              <a:defRPr sz="16000"/>
            </a:lvl8pPr>
            <a:lvl9pPr lvl="8" algn="ctr">
              <a:lnSpc>
                <a:spcPct val="100000"/>
              </a:lnSpc>
              <a:spcBef>
                <a:spcPts val="0"/>
              </a:spcBef>
              <a:spcAft>
                <a:spcPts val="0"/>
              </a:spcAft>
              <a:buSzPts val="16000"/>
              <a:buNone/>
              <a:defRPr sz="16000"/>
            </a:lvl9pPr>
          </a:lstStyle>
          <a:p>
            <a:r>
              <a:t>xx%</a:t>
            </a:r>
          </a:p>
        </p:txBody>
      </p:sp>
      <p:sp>
        <p:nvSpPr>
          <p:cNvPr id="111" name="Google Shape;111;g3a2cc3aa03a_0_554"/>
          <p:cNvSpPr txBox="1"/>
          <p:nvPr>
            <p:ph idx="1" type="body"/>
          </p:nvPr>
        </p:nvSpPr>
        <p:spPr>
          <a:xfrm>
            <a:off x="415600" y="4202967"/>
            <a:ext cx="11360700" cy="1734300"/>
          </a:xfrm>
          <a:prstGeom prst="rect">
            <a:avLst/>
          </a:prstGeom>
          <a:noFill/>
          <a:ln>
            <a:noFill/>
          </a:ln>
        </p:spPr>
        <p:txBody>
          <a:bodyPr anchorCtr="0" anchor="t" bIns="121900" lIns="121900" spcFirstLastPara="1" rIns="121900" wrap="square" tIns="121900">
            <a:normAutofit/>
          </a:bodyPr>
          <a:lstStyle>
            <a:lvl1pPr indent="-381000" lvl="0" marL="457200" algn="ctr">
              <a:lnSpc>
                <a:spcPct val="115000"/>
              </a:lnSpc>
              <a:spcBef>
                <a:spcPts val="0"/>
              </a:spcBef>
              <a:spcAft>
                <a:spcPts val="0"/>
              </a:spcAft>
              <a:buSzPts val="2400"/>
              <a:buChar char="●"/>
              <a:defRPr/>
            </a:lvl1pPr>
            <a:lvl2pPr indent="-349250" lvl="1" marL="914400" algn="ctr">
              <a:lnSpc>
                <a:spcPct val="115000"/>
              </a:lnSpc>
              <a:spcBef>
                <a:spcPts val="0"/>
              </a:spcBef>
              <a:spcAft>
                <a:spcPts val="0"/>
              </a:spcAft>
              <a:buSzPts val="1900"/>
              <a:buChar char="○"/>
              <a:defRPr/>
            </a:lvl2pPr>
            <a:lvl3pPr indent="-349250" lvl="2" marL="1371600" algn="ctr">
              <a:lnSpc>
                <a:spcPct val="115000"/>
              </a:lnSpc>
              <a:spcBef>
                <a:spcPts val="0"/>
              </a:spcBef>
              <a:spcAft>
                <a:spcPts val="0"/>
              </a:spcAft>
              <a:buSzPts val="1900"/>
              <a:buChar char="■"/>
              <a:defRPr/>
            </a:lvl3pPr>
            <a:lvl4pPr indent="-349250" lvl="3" marL="1828800" algn="ctr">
              <a:lnSpc>
                <a:spcPct val="115000"/>
              </a:lnSpc>
              <a:spcBef>
                <a:spcPts val="0"/>
              </a:spcBef>
              <a:spcAft>
                <a:spcPts val="0"/>
              </a:spcAft>
              <a:buSzPts val="1900"/>
              <a:buChar char="●"/>
              <a:defRPr/>
            </a:lvl4pPr>
            <a:lvl5pPr indent="-349250" lvl="4" marL="2286000" algn="ctr">
              <a:lnSpc>
                <a:spcPct val="115000"/>
              </a:lnSpc>
              <a:spcBef>
                <a:spcPts val="0"/>
              </a:spcBef>
              <a:spcAft>
                <a:spcPts val="0"/>
              </a:spcAft>
              <a:buSzPts val="1900"/>
              <a:buChar char="○"/>
              <a:defRPr/>
            </a:lvl5pPr>
            <a:lvl6pPr indent="-349250" lvl="5" marL="2743200" algn="ctr">
              <a:lnSpc>
                <a:spcPct val="115000"/>
              </a:lnSpc>
              <a:spcBef>
                <a:spcPts val="0"/>
              </a:spcBef>
              <a:spcAft>
                <a:spcPts val="0"/>
              </a:spcAft>
              <a:buSzPts val="1900"/>
              <a:buChar char="■"/>
              <a:defRPr/>
            </a:lvl6pPr>
            <a:lvl7pPr indent="-349250" lvl="6" marL="3200400" algn="ctr">
              <a:lnSpc>
                <a:spcPct val="115000"/>
              </a:lnSpc>
              <a:spcBef>
                <a:spcPts val="0"/>
              </a:spcBef>
              <a:spcAft>
                <a:spcPts val="0"/>
              </a:spcAft>
              <a:buSzPts val="1900"/>
              <a:buChar char="●"/>
              <a:defRPr/>
            </a:lvl7pPr>
            <a:lvl8pPr indent="-349250" lvl="7" marL="3657600" algn="ctr">
              <a:lnSpc>
                <a:spcPct val="115000"/>
              </a:lnSpc>
              <a:spcBef>
                <a:spcPts val="0"/>
              </a:spcBef>
              <a:spcAft>
                <a:spcPts val="0"/>
              </a:spcAft>
              <a:buSzPts val="1900"/>
              <a:buChar char="○"/>
              <a:defRPr/>
            </a:lvl8pPr>
            <a:lvl9pPr indent="-349250" lvl="8" marL="4114800" algn="ctr">
              <a:lnSpc>
                <a:spcPct val="115000"/>
              </a:lnSpc>
              <a:spcBef>
                <a:spcPts val="0"/>
              </a:spcBef>
              <a:spcAft>
                <a:spcPts val="0"/>
              </a:spcAft>
              <a:buSzPts val="1900"/>
              <a:buChar char="■"/>
              <a:defRPr/>
            </a:lvl9pPr>
          </a:lstStyle>
          <a:p/>
        </p:txBody>
      </p:sp>
      <p:sp>
        <p:nvSpPr>
          <p:cNvPr id="112" name="Google Shape;112;g3a2cc3aa03a_0_554"/>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con gráficos">
  <p:cSld name="Diapositiva con gráficos">
    <p:spTree>
      <p:nvGrpSpPr>
        <p:cNvPr id="113" name="Shape 113"/>
        <p:cNvGrpSpPr/>
        <p:nvPr/>
      </p:nvGrpSpPr>
      <p:grpSpPr>
        <a:xfrm>
          <a:off x="0" y="0"/>
          <a:ext cx="0" cy="0"/>
          <a:chOff x="0" y="0"/>
          <a:chExt cx="0" cy="0"/>
        </a:xfrm>
      </p:grpSpPr>
      <p:sp>
        <p:nvSpPr>
          <p:cNvPr id="114" name="Google Shape;114;g3a2cc3aa03a_0_619"/>
          <p:cNvSpPr txBox="1"/>
          <p:nvPr>
            <p:ph idx="1" type="body"/>
          </p:nvPr>
        </p:nvSpPr>
        <p:spPr>
          <a:xfrm>
            <a:off x="324001" y="1751885"/>
            <a:ext cx="11474100" cy="4351200"/>
          </a:xfrm>
          <a:prstGeom prst="rect">
            <a:avLst/>
          </a:prstGeom>
          <a:noFill/>
          <a:ln>
            <a:noFill/>
          </a:ln>
        </p:spPr>
        <p:txBody>
          <a:bodyPr anchorCtr="0" anchor="t" bIns="45700" lIns="91425" spcFirstLastPara="1" rIns="91425" wrap="square" tIns="45700">
            <a:normAutofit/>
          </a:bodyPr>
          <a:lstStyle>
            <a:lvl1pPr indent="-406400" lvl="0" marL="457200" algn="ctr">
              <a:lnSpc>
                <a:spcPct val="90000"/>
              </a:lnSpc>
              <a:spcBef>
                <a:spcPts val="1000"/>
              </a:spcBef>
              <a:spcAft>
                <a:spcPts val="0"/>
              </a:spcAft>
              <a:buClr>
                <a:srgbClr val="393939"/>
              </a:buClr>
              <a:buSzPts val="2800"/>
              <a:buChar char="●"/>
              <a:defRPr/>
            </a:lvl1pPr>
            <a:lvl2pPr indent="-381000" lvl="1" marL="914400" algn="ctr">
              <a:lnSpc>
                <a:spcPct val="90000"/>
              </a:lnSpc>
              <a:spcBef>
                <a:spcPts val="1600"/>
              </a:spcBef>
              <a:spcAft>
                <a:spcPts val="0"/>
              </a:spcAft>
              <a:buClr>
                <a:srgbClr val="393939"/>
              </a:buClr>
              <a:buSzPts val="2400"/>
              <a:buChar char="○"/>
              <a:defRPr/>
            </a:lvl2pPr>
            <a:lvl3pPr indent="-355600" lvl="2" marL="1371600" algn="ctr">
              <a:lnSpc>
                <a:spcPct val="90000"/>
              </a:lnSpc>
              <a:spcBef>
                <a:spcPts val="1600"/>
              </a:spcBef>
              <a:spcAft>
                <a:spcPts val="0"/>
              </a:spcAft>
              <a:buClr>
                <a:srgbClr val="393939"/>
              </a:buClr>
              <a:buSzPts val="2000"/>
              <a:buChar char="■"/>
              <a:defRPr/>
            </a:lvl3pPr>
            <a:lvl4pPr indent="-342900" lvl="3" marL="1828800" algn="ctr">
              <a:lnSpc>
                <a:spcPct val="90000"/>
              </a:lnSpc>
              <a:spcBef>
                <a:spcPts val="1600"/>
              </a:spcBef>
              <a:spcAft>
                <a:spcPts val="0"/>
              </a:spcAft>
              <a:buClr>
                <a:srgbClr val="393939"/>
              </a:buClr>
              <a:buSzPts val="1800"/>
              <a:buChar char="●"/>
              <a:defRPr/>
            </a:lvl4pPr>
            <a:lvl5pPr indent="-342900" lvl="4" marL="2286000" algn="ctr">
              <a:lnSpc>
                <a:spcPct val="90000"/>
              </a:lnSpc>
              <a:spcBef>
                <a:spcPts val="1600"/>
              </a:spcBef>
              <a:spcAft>
                <a:spcPts val="0"/>
              </a:spcAft>
              <a:buClr>
                <a:srgbClr val="393939"/>
              </a:buClr>
              <a:buSzPts val="1800"/>
              <a:buChar char="○"/>
              <a:defRPr/>
            </a:lvl5pPr>
            <a:lvl6pPr indent="-342900" lvl="5" marL="2743200" algn="l">
              <a:lnSpc>
                <a:spcPct val="90000"/>
              </a:lnSpc>
              <a:spcBef>
                <a:spcPts val="1600"/>
              </a:spcBef>
              <a:spcAft>
                <a:spcPts val="0"/>
              </a:spcAft>
              <a:buClr>
                <a:schemeClr val="dk1"/>
              </a:buClr>
              <a:buSzPts val="1800"/>
              <a:buChar char="■"/>
              <a:defRPr/>
            </a:lvl6pPr>
            <a:lvl7pPr indent="-342900" lvl="6" marL="3200400" algn="l">
              <a:lnSpc>
                <a:spcPct val="90000"/>
              </a:lnSpc>
              <a:spcBef>
                <a:spcPts val="1600"/>
              </a:spcBef>
              <a:spcAft>
                <a:spcPts val="0"/>
              </a:spcAft>
              <a:buClr>
                <a:schemeClr val="dk1"/>
              </a:buClr>
              <a:buSzPts val="1800"/>
              <a:buChar char="●"/>
              <a:defRPr/>
            </a:lvl7pPr>
            <a:lvl8pPr indent="-342900" lvl="7" marL="3657600" algn="l">
              <a:lnSpc>
                <a:spcPct val="90000"/>
              </a:lnSpc>
              <a:spcBef>
                <a:spcPts val="1600"/>
              </a:spcBef>
              <a:spcAft>
                <a:spcPts val="0"/>
              </a:spcAft>
              <a:buClr>
                <a:schemeClr val="dk1"/>
              </a:buClr>
              <a:buSzPts val="1800"/>
              <a:buChar char="○"/>
              <a:defRPr/>
            </a:lvl8pPr>
            <a:lvl9pPr indent="-342900" lvl="8" marL="4114800" algn="l">
              <a:lnSpc>
                <a:spcPct val="90000"/>
              </a:lnSpc>
              <a:spcBef>
                <a:spcPts val="1600"/>
              </a:spcBef>
              <a:spcAft>
                <a:spcPts val="1600"/>
              </a:spcAft>
              <a:buClr>
                <a:schemeClr val="dk1"/>
              </a:buClr>
              <a:buSzPts val="1800"/>
              <a:buChar char="■"/>
              <a:defRPr/>
            </a:lvl9pPr>
          </a:lstStyle>
          <a:p/>
        </p:txBody>
      </p:sp>
      <p:sp>
        <p:nvSpPr>
          <p:cNvPr id="115" name="Google Shape;115;g3a2cc3aa03a_0_619"/>
          <p:cNvSpPr txBox="1"/>
          <p:nvPr>
            <p:ph type="ctrTitle"/>
          </p:nvPr>
        </p:nvSpPr>
        <p:spPr>
          <a:xfrm>
            <a:off x="324000" y="360000"/>
            <a:ext cx="10191600" cy="576000"/>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rgbClr val="262626"/>
              </a:buClr>
              <a:buSzPts val="3000"/>
              <a:buFont typeface="Montserrat"/>
              <a:buNone/>
              <a:defRPr sz="3000">
                <a:solidFill>
                  <a:srgbClr val="262626"/>
                </a:solidFill>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p:txBody>
      </p:sp>
      <p:sp>
        <p:nvSpPr>
          <p:cNvPr id="116" name="Google Shape;116;g3a2cc3aa03a_0_619"/>
          <p:cNvSpPr txBox="1"/>
          <p:nvPr>
            <p:ph idx="2" type="subTitle"/>
          </p:nvPr>
        </p:nvSpPr>
        <p:spPr>
          <a:xfrm>
            <a:off x="324000" y="936000"/>
            <a:ext cx="5823900" cy="360000"/>
          </a:xfrm>
          <a:prstGeom prst="rect">
            <a:avLst/>
          </a:prstGeom>
          <a:noFill/>
          <a:ln>
            <a:noFill/>
          </a:ln>
        </p:spPr>
        <p:txBody>
          <a:bodyPr anchorCtr="0" anchor="t" bIns="45700" lIns="91425" spcFirstLastPara="1" rIns="91425" wrap="square" tIns="45700">
            <a:normAutofit/>
          </a:bodyPr>
          <a:lstStyle>
            <a:lvl1pPr lvl="0" algn="l">
              <a:lnSpc>
                <a:spcPct val="90000"/>
              </a:lnSpc>
              <a:spcBef>
                <a:spcPts val="1000"/>
              </a:spcBef>
              <a:spcAft>
                <a:spcPts val="0"/>
              </a:spcAft>
              <a:buClr>
                <a:srgbClr val="A8A8A8"/>
              </a:buClr>
              <a:buSzPts val="1400"/>
              <a:buNone/>
              <a:defRPr sz="1400">
                <a:solidFill>
                  <a:srgbClr val="A8A8A8"/>
                </a:solidFill>
              </a:defRPr>
            </a:lvl1pPr>
            <a:lvl2pPr lvl="1" algn="ctr">
              <a:lnSpc>
                <a:spcPct val="90000"/>
              </a:lnSpc>
              <a:spcBef>
                <a:spcPts val="1600"/>
              </a:spcBef>
              <a:spcAft>
                <a:spcPts val="0"/>
              </a:spcAft>
              <a:buClr>
                <a:srgbClr val="393939"/>
              </a:buClr>
              <a:buSzPts val="2000"/>
              <a:buNone/>
              <a:defRPr sz="2000"/>
            </a:lvl2pPr>
            <a:lvl3pPr lvl="2" algn="ctr">
              <a:lnSpc>
                <a:spcPct val="90000"/>
              </a:lnSpc>
              <a:spcBef>
                <a:spcPts val="1600"/>
              </a:spcBef>
              <a:spcAft>
                <a:spcPts val="0"/>
              </a:spcAft>
              <a:buClr>
                <a:srgbClr val="393939"/>
              </a:buClr>
              <a:buSzPts val="1800"/>
              <a:buNone/>
              <a:defRPr sz="1800"/>
            </a:lvl3pPr>
            <a:lvl4pPr lvl="3" algn="ctr">
              <a:lnSpc>
                <a:spcPct val="90000"/>
              </a:lnSpc>
              <a:spcBef>
                <a:spcPts val="1600"/>
              </a:spcBef>
              <a:spcAft>
                <a:spcPts val="0"/>
              </a:spcAft>
              <a:buClr>
                <a:srgbClr val="393939"/>
              </a:buClr>
              <a:buSzPts val="1600"/>
              <a:buNone/>
              <a:defRPr sz="1600"/>
            </a:lvl4pPr>
            <a:lvl5pPr lvl="4" algn="ctr">
              <a:lnSpc>
                <a:spcPct val="90000"/>
              </a:lnSpc>
              <a:spcBef>
                <a:spcPts val="1600"/>
              </a:spcBef>
              <a:spcAft>
                <a:spcPts val="0"/>
              </a:spcAft>
              <a:buClr>
                <a:srgbClr val="393939"/>
              </a:buClr>
              <a:buSzPts val="1600"/>
              <a:buNone/>
              <a:defRPr sz="1600"/>
            </a:lvl5pPr>
            <a:lvl6pPr lvl="5" algn="ctr">
              <a:lnSpc>
                <a:spcPct val="90000"/>
              </a:lnSpc>
              <a:spcBef>
                <a:spcPts val="1600"/>
              </a:spcBef>
              <a:spcAft>
                <a:spcPts val="0"/>
              </a:spcAft>
              <a:buClr>
                <a:schemeClr val="dk1"/>
              </a:buClr>
              <a:buSzPts val="1600"/>
              <a:buNone/>
              <a:defRPr sz="1600"/>
            </a:lvl6pPr>
            <a:lvl7pPr lvl="6" algn="ctr">
              <a:lnSpc>
                <a:spcPct val="90000"/>
              </a:lnSpc>
              <a:spcBef>
                <a:spcPts val="1600"/>
              </a:spcBef>
              <a:spcAft>
                <a:spcPts val="0"/>
              </a:spcAft>
              <a:buClr>
                <a:schemeClr val="dk1"/>
              </a:buClr>
              <a:buSzPts val="1600"/>
              <a:buNone/>
              <a:defRPr sz="1600"/>
            </a:lvl7pPr>
            <a:lvl8pPr lvl="7" algn="ctr">
              <a:lnSpc>
                <a:spcPct val="90000"/>
              </a:lnSpc>
              <a:spcBef>
                <a:spcPts val="1600"/>
              </a:spcBef>
              <a:spcAft>
                <a:spcPts val="0"/>
              </a:spcAft>
              <a:buClr>
                <a:schemeClr val="dk1"/>
              </a:buClr>
              <a:buSzPts val="1600"/>
              <a:buNone/>
              <a:defRPr sz="1600"/>
            </a:lvl8pPr>
            <a:lvl9pPr lvl="8" algn="ctr">
              <a:lnSpc>
                <a:spcPct val="90000"/>
              </a:lnSpc>
              <a:spcBef>
                <a:spcPts val="1600"/>
              </a:spcBef>
              <a:spcAft>
                <a:spcPts val="1600"/>
              </a:spcAft>
              <a:buClr>
                <a:schemeClr val="dk1"/>
              </a:buClr>
              <a:buSzPts val="1600"/>
              <a:buNone/>
              <a:defRPr sz="1600"/>
            </a:lvl9pPr>
          </a:lstStyle>
          <a:p/>
        </p:txBody>
      </p:sp>
      <p:pic>
        <p:nvPicPr>
          <p:cNvPr id="117" name="Google Shape;117;g3a2cc3aa03a_0_619"/>
          <p:cNvPicPr preferRelativeResize="0"/>
          <p:nvPr/>
        </p:nvPicPr>
        <p:blipFill rotWithShape="1">
          <a:blip r:embed="rId2">
            <a:alphaModFix amt="60000"/>
          </a:blip>
          <a:srcRect b="0" l="0" r="0" t="0"/>
          <a:stretch/>
        </p:blipFill>
        <p:spPr>
          <a:xfrm>
            <a:off x="11147712" y="439908"/>
            <a:ext cx="949617" cy="820855"/>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ierre 1">
  <p:cSld name="Cierre 1">
    <p:bg>
      <p:bgPr>
        <a:solidFill>
          <a:srgbClr val="21272A"/>
        </a:solidFill>
      </p:bgPr>
    </p:bg>
    <p:spTree>
      <p:nvGrpSpPr>
        <p:cNvPr id="118" name="Shape 118"/>
        <p:cNvGrpSpPr/>
        <p:nvPr/>
      </p:nvGrpSpPr>
      <p:grpSpPr>
        <a:xfrm>
          <a:off x="0" y="0"/>
          <a:ext cx="0" cy="0"/>
          <a:chOff x="0" y="0"/>
          <a:chExt cx="0" cy="0"/>
        </a:xfrm>
      </p:grpSpPr>
      <p:sp>
        <p:nvSpPr>
          <p:cNvPr id="119" name="Google Shape;119;g3a2cc3aa03a_0_624"/>
          <p:cNvSpPr/>
          <p:nvPr/>
        </p:nvSpPr>
        <p:spPr>
          <a:xfrm>
            <a:off x="382138" y="6243643"/>
            <a:ext cx="3775500" cy="543000"/>
          </a:xfrm>
          <a:prstGeom prst="rect">
            <a:avLst/>
          </a:prstGeom>
          <a:solidFill>
            <a:srgbClr val="21272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20" name="Google Shape;120;g3a2cc3aa03a_0_624"/>
          <p:cNvSpPr/>
          <p:nvPr/>
        </p:nvSpPr>
        <p:spPr>
          <a:xfrm>
            <a:off x="8902326" y="6243643"/>
            <a:ext cx="3289800" cy="543000"/>
          </a:xfrm>
          <a:prstGeom prst="rect">
            <a:avLst/>
          </a:prstGeom>
          <a:solidFill>
            <a:srgbClr val="21272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21" name="Google Shape;121;g3a2cc3aa03a_0_624"/>
          <p:cNvSpPr txBox="1"/>
          <p:nvPr>
            <p:ph type="ctrTitle"/>
          </p:nvPr>
        </p:nvSpPr>
        <p:spPr>
          <a:xfrm>
            <a:off x="1523790" y="3450213"/>
            <a:ext cx="9144300" cy="745500"/>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Clr>
                <a:srgbClr val="FFFFFF"/>
              </a:buClr>
              <a:buSzPts val="3200"/>
              <a:buFont typeface="Montserrat"/>
              <a:buNone/>
              <a:defRPr sz="3200">
                <a:solidFill>
                  <a:srgbClr val="FFFFFF"/>
                </a:solidFill>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p:txBody>
      </p:sp>
      <p:pic>
        <p:nvPicPr>
          <p:cNvPr id="122" name="Google Shape;122;g3a2cc3aa03a_0_624"/>
          <p:cNvPicPr preferRelativeResize="0"/>
          <p:nvPr/>
        </p:nvPicPr>
        <p:blipFill rotWithShape="1">
          <a:blip r:embed="rId2">
            <a:alphaModFix amt="60000"/>
          </a:blip>
          <a:srcRect b="0" l="0" r="0" t="0"/>
          <a:stretch/>
        </p:blipFill>
        <p:spPr>
          <a:xfrm>
            <a:off x="11147712" y="439908"/>
            <a:ext cx="949617" cy="820855"/>
          </a:xfrm>
          <a:prstGeom prst="rect">
            <a:avLst/>
          </a:prstGeom>
          <a:noFill/>
          <a:ln>
            <a:noFill/>
          </a:ln>
        </p:spPr>
      </p:pic>
      <p:sp>
        <p:nvSpPr>
          <p:cNvPr id="123" name="Google Shape;123;g3a2cc3aa03a_0_624"/>
          <p:cNvSpPr txBox="1"/>
          <p:nvPr/>
        </p:nvSpPr>
        <p:spPr>
          <a:xfrm>
            <a:off x="3447516" y="6380704"/>
            <a:ext cx="5297100" cy="282900"/>
          </a:xfrm>
          <a:prstGeom prst="rect">
            <a:avLst/>
          </a:prstGeom>
          <a:noFill/>
          <a:ln>
            <a:noFill/>
          </a:ln>
        </p:spPr>
        <p:txBody>
          <a:bodyPr anchorCtr="0" anchor="ctr" bIns="71425" lIns="71425" spcFirstLastPara="1" rIns="71425" wrap="square" tIns="71425">
            <a:spAutoFit/>
          </a:bodyPr>
          <a:lstStyle/>
          <a:p>
            <a:pPr indent="0" lvl="0" marL="0" marR="0" rtl="0" algn="ctr">
              <a:lnSpc>
                <a:spcPct val="100000"/>
              </a:lnSpc>
              <a:spcBef>
                <a:spcPts val="0"/>
              </a:spcBef>
              <a:spcAft>
                <a:spcPts val="0"/>
              </a:spcAft>
              <a:buClr>
                <a:srgbClr val="8F8F8F"/>
              </a:buClr>
              <a:buSzPts val="900"/>
              <a:buFont typeface="Lato"/>
              <a:buNone/>
            </a:pPr>
            <a:r>
              <a:rPr b="0" i="0" lang="es-ES" sz="900" u="none" cap="none" strike="noStrike">
                <a:solidFill>
                  <a:srgbClr val="8F8F8F"/>
                </a:solidFill>
                <a:latin typeface="Lato"/>
                <a:ea typeface="Lato"/>
                <a:cs typeface="Lato"/>
                <a:sym typeface="Lato"/>
              </a:rPr>
              <a:t>© 2021 AgileTought –agilethought.com</a:t>
            </a:r>
            <a:endParaRPr b="0" i="0" sz="1400" u="none" cap="none" strike="noStrike">
              <a:solidFill>
                <a:srgbClr val="000000"/>
              </a:solidFill>
              <a:latin typeface="Arial"/>
              <a:ea typeface="Arial"/>
              <a:cs typeface="Arial"/>
              <a:sym typeface="Arial"/>
            </a:endParaRPr>
          </a:p>
        </p:txBody>
      </p:sp>
      <p:pic>
        <p:nvPicPr>
          <p:cNvPr id="124" name="Google Shape;124;g3a2cc3aa03a_0_624">
            <a:hlinkClick r:id="rId3"/>
          </p:cNvPr>
          <p:cNvPicPr preferRelativeResize="0"/>
          <p:nvPr/>
        </p:nvPicPr>
        <p:blipFill rotWithShape="1">
          <a:blip r:embed="rId4">
            <a:alphaModFix/>
          </a:blip>
          <a:srcRect b="0" l="0" r="0" t="0"/>
          <a:stretch/>
        </p:blipFill>
        <p:spPr>
          <a:xfrm>
            <a:off x="6787598" y="4892769"/>
            <a:ext cx="432000" cy="432000"/>
          </a:xfrm>
          <a:prstGeom prst="rect">
            <a:avLst/>
          </a:prstGeom>
          <a:noFill/>
          <a:ln>
            <a:noFill/>
          </a:ln>
        </p:spPr>
      </p:pic>
      <p:pic>
        <p:nvPicPr>
          <p:cNvPr id="125" name="Google Shape;125;g3a2cc3aa03a_0_624">
            <a:hlinkClick r:id="rId5"/>
          </p:cNvPr>
          <p:cNvPicPr preferRelativeResize="0"/>
          <p:nvPr/>
        </p:nvPicPr>
        <p:blipFill rotWithShape="1">
          <a:blip r:embed="rId6">
            <a:alphaModFix/>
          </a:blip>
          <a:srcRect b="0" l="0" r="0" t="0"/>
          <a:stretch/>
        </p:blipFill>
        <p:spPr>
          <a:xfrm>
            <a:off x="8602798" y="4892769"/>
            <a:ext cx="432000" cy="432000"/>
          </a:xfrm>
          <a:prstGeom prst="rect">
            <a:avLst/>
          </a:prstGeom>
          <a:noFill/>
          <a:ln>
            <a:noFill/>
          </a:ln>
        </p:spPr>
      </p:pic>
      <p:pic>
        <p:nvPicPr>
          <p:cNvPr id="126" name="Google Shape;126;g3a2cc3aa03a_0_624">
            <a:hlinkClick r:id="rId7"/>
          </p:cNvPr>
          <p:cNvPicPr preferRelativeResize="0"/>
          <p:nvPr/>
        </p:nvPicPr>
        <p:blipFill rotWithShape="1">
          <a:blip r:embed="rId8">
            <a:alphaModFix/>
          </a:blip>
          <a:srcRect b="0" l="0" r="0" t="0"/>
          <a:stretch/>
        </p:blipFill>
        <p:spPr>
          <a:xfrm>
            <a:off x="4972398" y="4892769"/>
            <a:ext cx="432000" cy="432000"/>
          </a:xfrm>
          <a:prstGeom prst="rect">
            <a:avLst/>
          </a:prstGeom>
          <a:noFill/>
          <a:ln>
            <a:noFill/>
          </a:ln>
        </p:spPr>
      </p:pic>
      <p:pic>
        <p:nvPicPr>
          <p:cNvPr id="127" name="Google Shape;127;g3a2cc3aa03a_0_624">
            <a:hlinkClick r:id="rId9"/>
          </p:cNvPr>
          <p:cNvPicPr preferRelativeResize="0"/>
          <p:nvPr/>
        </p:nvPicPr>
        <p:blipFill rotWithShape="1">
          <a:blip r:embed="rId10">
            <a:alphaModFix/>
          </a:blip>
          <a:srcRect b="0" l="0" r="0" t="0"/>
          <a:stretch/>
        </p:blipFill>
        <p:spPr>
          <a:xfrm>
            <a:off x="3157198" y="4892769"/>
            <a:ext cx="432000" cy="432000"/>
          </a:xfrm>
          <a:prstGeom prst="rect">
            <a:avLst/>
          </a:prstGeom>
          <a:noFill/>
          <a:ln>
            <a:noFill/>
          </a:ln>
        </p:spPr>
      </p:pic>
      <p:sp>
        <p:nvSpPr>
          <p:cNvPr id="128" name="Google Shape;128;g3a2cc3aa03a_0_624"/>
          <p:cNvSpPr txBox="1"/>
          <p:nvPr/>
        </p:nvSpPr>
        <p:spPr>
          <a:xfrm>
            <a:off x="9829800" y="1508760"/>
            <a:ext cx="0" cy="0"/>
          </a:xfrm>
          <a:prstGeom prst="rect">
            <a:avLst/>
          </a:prstGeom>
          <a:noFill/>
          <a:ln>
            <a:noFill/>
          </a:ln>
        </p:spPr>
        <p:txBody>
          <a:bodyPr anchorCtr="0" anchor="t" bIns="45700" lIns="91425" spcFirstLastPara="1" rIns="91425" wrap="square" tIns="45700">
            <a:normAutofit fontScale="25000" lnSpcReduction="20000"/>
          </a:bodyPr>
          <a:lstStyle/>
          <a:p>
            <a:pPr indent="0" lvl="0" marL="0" marR="0" rtl="0" algn="l">
              <a:lnSpc>
                <a:spcPct val="100000"/>
              </a:lnSpc>
              <a:spcBef>
                <a:spcPts val="0"/>
              </a:spcBef>
              <a:spcAft>
                <a:spcPts val="0"/>
              </a:spcAft>
              <a:buClr>
                <a:srgbClr val="000000"/>
              </a:buClr>
              <a:buSzPct val="100000"/>
              <a:buFont typeface="Arial"/>
              <a:buNone/>
            </a:pPr>
            <a:r>
              <a:t/>
            </a:r>
            <a:endParaRPr b="0" i="0" sz="1800" u="none" cap="none" strike="noStrike">
              <a:solidFill>
                <a:schemeClr val="dk1"/>
              </a:solidFill>
              <a:latin typeface="Calibri"/>
              <a:ea typeface="Calibri"/>
              <a:cs typeface="Calibri"/>
              <a:sym typeface="Calibri"/>
            </a:endParaRPr>
          </a:p>
        </p:txBody>
      </p:sp>
      <p:pic>
        <p:nvPicPr>
          <p:cNvPr id="129" name="Google Shape;129;g3a2cc3aa03a_0_624"/>
          <p:cNvPicPr preferRelativeResize="0"/>
          <p:nvPr/>
        </p:nvPicPr>
        <p:blipFill rotWithShape="1">
          <a:blip r:embed="rId11">
            <a:alphaModFix/>
          </a:blip>
          <a:srcRect b="0" l="0" r="0" t="0"/>
          <a:stretch/>
        </p:blipFill>
        <p:spPr>
          <a:xfrm>
            <a:off x="4184070" y="1260763"/>
            <a:ext cx="3823856" cy="1137247"/>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lantilla para gráficos">
  <p:cSld name="Plantilla para gráficos">
    <p:spTree>
      <p:nvGrpSpPr>
        <p:cNvPr id="130" name="Shape 130"/>
        <p:cNvGrpSpPr/>
        <p:nvPr/>
      </p:nvGrpSpPr>
      <p:grpSpPr>
        <a:xfrm>
          <a:off x="0" y="0"/>
          <a:ext cx="0" cy="0"/>
          <a:chOff x="0" y="0"/>
          <a:chExt cx="0" cy="0"/>
        </a:xfrm>
      </p:grpSpPr>
      <p:sp>
        <p:nvSpPr>
          <p:cNvPr id="131" name="Google Shape;131;g3a3095b890e_0_691"/>
          <p:cNvSpPr txBox="1"/>
          <p:nvPr>
            <p:ph idx="1" type="body"/>
          </p:nvPr>
        </p:nvSpPr>
        <p:spPr>
          <a:xfrm>
            <a:off x="324001" y="1751885"/>
            <a:ext cx="11474100" cy="4351200"/>
          </a:xfrm>
          <a:prstGeom prst="rect">
            <a:avLst/>
          </a:prstGeom>
          <a:noFill/>
          <a:ln>
            <a:noFill/>
          </a:ln>
        </p:spPr>
        <p:txBody>
          <a:bodyPr anchorCtr="0" anchor="t" bIns="45700" lIns="91425" spcFirstLastPara="1" rIns="91425" wrap="square" tIns="45700">
            <a:normAutofit/>
          </a:bodyPr>
          <a:lstStyle>
            <a:lvl1pPr indent="-228600" lvl="0" marL="457200" algn="ctr">
              <a:lnSpc>
                <a:spcPct val="90000"/>
              </a:lnSpc>
              <a:spcBef>
                <a:spcPts val="1000"/>
              </a:spcBef>
              <a:spcAft>
                <a:spcPts val="0"/>
              </a:spcAft>
              <a:buClr>
                <a:srgbClr val="393939"/>
              </a:buClr>
              <a:buSzPts val="2800"/>
              <a:buNone/>
              <a:defRPr/>
            </a:lvl1pPr>
            <a:lvl2pPr indent="-381000" lvl="1" marL="914400" algn="ctr">
              <a:lnSpc>
                <a:spcPct val="90000"/>
              </a:lnSpc>
              <a:spcBef>
                <a:spcPts val="500"/>
              </a:spcBef>
              <a:spcAft>
                <a:spcPts val="0"/>
              </a:spcAft>
              <a:buClr>
                <a:srgbClr val="393939"/>
              </a:buClr>
              <a:buSzPts val="2400"/>
              <a:buChar char="○"/>
              <a:defRPr/>
            </a:lvl2pPr>
            <a:lvl3pPr indent="-355600" lvl="2" marL="1371600" algn="ctr">
              <a:lnSpc>
                <a:spcPct val="90000"/>
              </a:lnSpc>
              <a:spcBef>
                <a:spcPts val="500"/>
              </a:spcBef>
              <a:spcAft>
                <a:spcPts val="0"/>
              </a:spcAft>
              <a:buClr>
                <a:srgbClr val="393939"/>
              </a:buClr>
              <a:buSzPts val="2000"/>
              <a:buChar char="■"/>
              <a:defRPr/>
            </a:lvl3pPr>
            <a:lvl4pPr indent="-342900" lvl="3" marL="1828800" algn="ctr">
              <a:lnSpc>
                <a:spcPct val="90000"/>
              </a:lnSpc>
              <a:spcBef>
                <a:spcPts val="500"/>
              </a:spcBef>
              <a:spcAft>
                <a:spcPts val="0"/>
              </a:spcAft>
              <a:buClr>
                <a:srgbClr val="393939"/>
              </a:buClr>
              <a:buSzPts val="1800"/>
              <a:buChar char="●"/>
              <a:defRPr/>
            </a:lvl4pPr>
            <a:lvl5pPr indent="-342900" lvl="4" marL="2286000" algn="ctr">
              <a:lnSpc>
                <a:spcPct val="90000"/>
              </a:lnSpc>
              <a:spcBef>
                <a:spcPts val="500"/>
              </a:spcBef>
              <a:spcAft>
                <a:spcPts val="0"/>
              </a:spcAft>
              <a:buClr>
                <a:srgbClr val="39393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2" name="Google Shape;132;g3a3095b890e_0_691"/>
          <p:cNvSpPr txBox="1"/>
          <p:nvPr>
            <p:ph type="ctrTitle"/>
          </p:nvPr>
        </p:nvSpPr>
        <p:spPr>
          <a:xfrm>
            <a:off x="324000" y="360000"/>
            <a:ext cx="10191600" cy="576000"/>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rgbClr val="262626"/>
              </a:buClr>
              <a:buSzPts val="3000"/>
              <a:buFont typeface="Montserrat"/>
              <a:buNone/>
              <a:defRPr sz="3000">
                <a:solidFill>
                  <a:srgbClr val="262626"/>
                </a:solidFill>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p:txBody>
      </p:sp>
      <p:sp>
        <p:nvSpPr>
          <p:cNvPr id="133" name="Google Shape;133;g3a3095b890e_0_691"/>
          <p:cNvSpPr txBox="1"/>
          <p:nvPr>
            <p:ph idx="2" type="subTitle"/>
          </p:nvPr>
        </p:nvSpPr>
        <p:spPr>
          <a:xfrm>
            <a:off x="324000" y="936000"/>
            <a:ext cx="5823900" cy="360000"/>
          </a:xfrm>
          <a:prstGeom prst="rect">
            <a:avLst/>
          </a:prstGeom>
          <a:noFill/>
          <a:ln>
            <a:noFill/>
          </a:ln>
        </p:spPr>
        <p:txBody>
          <a:bodyPr anchorCtr="0" anchor="t" bIns="45700" lIns="91425" spcFirstLastPara="1" rIns="91425" wrap="square" tIns="45700">
            <a:normAutofit/>
          </a:bodyPr>
          <a:lstStyle>
            <a:lvl1pPr lvl="0" algn="l">
              <a:lnSpc>
                <a:spcPct val="90000"/>
              </a:lnSpc>
              <a:spcBef>
                <a:spcPts val="1000"/>
              </a:spcBef>
              <a:spcAft>
                <a:spcPts val="0"/>
              </a:spcAft>
              <a:buClr>
                <a:srgbClr val="A8A8A8"/>
              </a:buClr>
              <a:buSzPts val="1400"/>
              <a:buNone/>
              <a:defRPr sz="1400">
                <a:solidFill>
                  <a:srgbClr val="A8A8A8"/>
                </a:solidFill>
              </a:defRPr>
            </a:lvl1pPr>
            <a:lvl2pPr lvl="1" algn="ctr">
              <a:lnSpc>
                <a:spcPct val="90000"/>
              </a:lnSpc>
              <a:spcBef>
                <a:spcPts val="500"/>
              </a:spcBef>
              <a:spcAft>
                <a:spcPts val="0"/>
              </a:spcAft>
              <a:buClr>
                <a:srgbClr val="393939"/>
              </a:buClr>
              <a:buSzPts val="2000"/>
              <a:buNone/>
              <a:defRPr sz="2000"/>
            </a:lvl2pPr>
            <a:lvl3pPr lvl="2" algn="ctr">
              <a:lnSpc>
                <a:spcPct val="90000"/>
              </a:lnSpc>
              <a:spcBef>
                <a:spcPts val="500"/>
              </a:spcBef>
              <a:spcAft>
                <a:spcPts val="0"/>
              </a:spcAft>
              <a:buClr>
                <a:srgbClr val="393939"/>
              </a:buClr>
              <a:buSzPts val="1800"/>
              <a:buNone/>
              <a:defRPr sz="1800"/>
            </a:lvl3pPr>
            <a:lvl4pPr lvl="3" algn="ctr">
              <a:lnSpc>
                <a:spcPct val="90000"/>
              </a:lnSpc>
              <a:spcBef>
                <a:spcPts val="500"/>
              </a:spcBef>
              <a:spcAft>
                <a:spcPts val="0"/>
              </a:spcAft>
              <a:buClr>
                <a:srgbClr val="393939"/>
              </a:buClr>
              <a:buSzPts val="1600"/>
              <a:buNone/>
              <a:defRPr sz="1600"/>
            </a:lvl4pPr>
            <a:lvl5pPr lvl="4" algn="ctr">
              <a:lnSpc>
                <a:spcPct val="90000"/>
              </a:lnSpc>
              <a:spcBef>
                <a:spcPts val="500"/>
              </a:spcBef>
              <a:spcAft>
                <a:spcPts val="0"/>
              </a:spcAft>
              <a:buClr>
                <a:srgbClr val="393939"/>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pic>
        <p:nvPicPr>
          <p:cNvPr id="134" name="Google Shape;134;g3a3095b890e_0_691"/>
          <p:cNvPicPr preferRelativeResize="0"/>
          <p:nvPr/>
        </p:nvPicPr>
        <p:blipFill rotWithShape="1">
          <a:blip r:embed="rId2">
            <a:alphaModFix amt="60000"/>
          </a:blip>
          <a:srcRect b="0" l="0" r="0" t="0"/>
          <a:stretch/>
        </p:blipFill>
        <p:spPr>
          <a:xfrm>
            <a:off x="11147712" y="439908"/>
            <a:ext cx="949617" cy="820855"/>
          </a:xfrm>
          <a:prstGeom prst="rect">
            <a:avLst/>
          </a:prstGeom>
          <a:noFill/>
          <a:ln>
            <a:noFill/>
          </a:ln>
        </p:spPr>
      </p:pic>
      <p:sp>
        <p:nvSpPr>
          <p:cNvPr id="135" name="Google Shape;135;g3a3095b890e_0_691"/>
          <p:cNvSpPr/>
          <p:nvPr>
            <p:ph idx="3" type="pic"/>
          </p:nvPr>
        </p:nvSpPr>
        <p:spPr>
          <a:xfrm>
            <a:off x="1373792" y="1929322"/>
            <a:ext cx="1482300" cy="491400"/>
          </a:xfrm>
          <a:prstGeom prst="rect">
            <a:avLst/>
          </a:prstGeom>
          <a:noFill/>
          <a:ln>
            <a:noFill/>
          </a:ln>
        </p:spPr>
      </p:sp>
      <p:sp>
        <p:nvSpPr>
          <p:cNvPr id="136" name="Google Shape;136;g3a3095b890e_0_691"/>
          <p:cNvSpPr/>
          <p:nvPr>
            <p:ph idx="4" type="pic"/>
          </p:nvPr>
        </p:nvSpPr>
        <p:spPr>
          <a:xfrm>
            <a:off x="3055836" y="1929322"/>
            <a:ext cx="1482300" cy="491400"/>
          </a:xfrm>
          <a:prstGeom prst="rect">
            <a:avLst/>
          </a:prstGeom>
          <a:noFill/>
          <a:ln>
            <a:noFill/>
          </a:ln>
        </p:spPr>
      </p:sp>
      <p:sp>
        <p:nvSpPr>
          <p:cNvPr id="137" name="Google Shape;137;g3a3095b890e_0_691"/>
          <p:cNvSpPr/>
          <p:nvPr>
            <p:ph idx="5" type="pic"/>
          </p:nvPr>
        </p:nvSpPr>
        <p:spPr>
          <a:xfrm>
            <a:off x="4726592" y="1929322"/>
            <a:ext cx="1482300" cy="491400"/>
          </a:xfrm>
          <a:prstGeom prst="rect">
            <a:avLst/>
          </a:prstGeom>
          <a:noFill/>
          <a:ln>
            <a:noFill/>
          </a:ln>
        </p:spPr>
      </p:sp>
      <p:sp>
        <p:nvSpPr>
          <p:cNvPr id="138" name="Google Shape;138;g3a3095b890e_0_691"/>
          <p:cNvSpPr/>
          <p:nvPr>
            <p:ph idx="6" type="pic"/>
          </p:nvPr>
        </p:nvSpPr>
        <p:spPr>
          <a:xfrm>
            <a:off x="6329614" y="1929322"/>
            <a:ext cx="1482300" cy="491400"/>
          </a:xfrm>
          <a:prstGeom prst="rect">
            <a:avLst/>
          </a:prstGeom>
          <a:noFill/>
          <a:ln>
            <a:noFill/>
          </a:ln>
        </p:spPr>
      </p:sp>
      <p:sp>
        <p:nvSpPr>
          <p:cNvPr id="139" name="Google Shape;139;g3a3095b890e_0_691"/>
          <p:cNvSpPr/>
          <p:nvPr>
            <p:ph idx="7" type="pic"/>
          </p:nvPr>
        </p:nvSpPr>
        <p:spPr>
          <a:xfrm>
            <a:off x="8022948" y="1929322"/>
            <a:ext cx="1482300" cy="491400"/>
          </a:xfrm>
          <a:prstGeom prst="rect">
            <a:avLst/>
          </a:prstGeom>
          <a:noFill/>
          <a:ln>
            <a:no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Índice o contenido white">
  <p:cSld name="Índice o contenido white">
    <p:bg>
      <p:bgPr>
        <a:solidFill>
          <a:schemeClr val="lt1"/>
        </a:solidFill>
      </p:bgPr>
    </p:bg>
    <p:spTree>
      <p:nvGrpSpPr>
        <p:cNvPr id="24" name="Shape 24"/>
        <p:cNvGrpSpPr/>
        <p:nvPr/>
      </p:nvGrpSpPr>
      <p:grpSpPr>
        <a:xfrm>
          <a:off x="0" y="0"/>
          <a:ext cx="0" cy="0"/>
          <a:chOff x="0" y="0"/>
          <a:chExt cx="0" cy="0"/>
        </a:xfrm>
      </p:grpSpPr>
      <p:pic>
        <p:nvPicPr>
          <p:cNvPr id="25" name="Google Shape;25;g3a2cc3aa03a_0_571"/>
          <p:cNvPicPr preferRelativeResize="0"/>
          <p:nvPr/>
        </p:nvPicPr>
        <p:blipFill rotWithShape="1">
          <a:blip r:embed="rId2">
            <a:alphaModFix amt="60000"/>
          </a:blip>
          <a:srcRect b="0" l="0" r="0" t="0"/>
          <a:stretch/>
        </p:blipFill>
        <p:spPr>
          <a:xfrm>
            <a:off x="11147712" y="439908"/>
            <a:ext cx="949617" cy="820855"/>
          </a:xfrm>
          <a:prstGeom prst="rect">
            <a:avLst/>
          </a:prstGeom>
          <a:noFill/>
          <a:ln>
            <a:noFill/>
          </a:ln>
        </p:spPr>
      </p:pic>
      <p:sp>
        <p:nvSpPr>
          <p:cNvPr id="26" name="Google Shape;26;g3a2cc3aa03a_0_571"/>
          <p:cNvSpPr txBox="1"/>
          <p:nvPr>
            <p:ph type="ctrTitle"/>
          </p:nvPr>
        </p:nvSpPr>
        <p:spPr>
          <a:xfrm>
            <a:off x="314334" y="391817"/>
            <a:ext cx="10754700" cy="509400"/>
          </a:xfrm>
          <a:prstGeom prst="rect">
            <a:avLst/>
          </a:prstGeom>
          <a:noFill/>
          <a:ln>
            <a:noFill/>
          </a:ln>
        </p:spPr>
        <p:txBody>
          <a:bodyPr anchorCtr="0" anchor="t" bIns="45700" lIns="91425" spcFirstLastPara="1" rIns="91425" wrap="square" tIns="45700">
            <a:noAutofit/>
          </a:bodyPr>
          <a:lstStyle>
            <a:lvl1pPr lvl="0" algn="l">
              <a:lnSpc>
                <a:spcPct val="90000"/>
              </a:lnSpc>
              <a:spcBef>
                <a:spcPts val="0"/>
              </a:spcBef>
              <a:spcAft>
                <a:spcPts val="0"/>
              </a:spcAft>
              <a:buClr>
                <a:srgbClr val="262626"/>
              </a:buClr>
              <a:buSzPts val="3200"/>
              <a:buFont typeface="Montserrat"/>
              <a:buNone/>
              <a:defRPr sz="3200">
                <a:solidFill>
                  <a:srgbClr val="262626"/>
                </a:solidFill>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p:txBody>
      </p:sp>
      <p:sp>
        <p:nvSpPr>
          <p:cNvPr id="27" name="Google Shape;27;g3a2cc3aa03a_0_571"/>
          <p:cNvSpPr txBox="1"/>
          <p:nvPr>
            <p:ph idx="1" type="subTitle"/>
          </p:nvPr>
        </p:nvSpPr>
        <p:spPr>
          <a:xfrm>
            <a:off x="314333" y="967817"/>
            <a:ext cx="10754700" cy="360000"/>
          </a:xfrm>
          <a:prstGeom prst="rect">
            <a:avLst/>
          </a:prstGeom>
          <a:noFill/>
          <a:ln>
            <a:noFill/>
          </a:ln>
        </p:spPr>
        <p:txBody>
          <a:bodyPr anchorCtr="0" anchor="t" bIns="45700" lIns="91425" spcFirstLastPara="1" rIns="91425" wrap="square" tIns="45700">
            <a:normAutofit/>
          </a:bodyPr>
          <a:lstStyle>
            <a:lvl1pPr lvl="0" algn="l">
              <a:lnSpc>
                <a:spcPct val="90000"/>
              </a:lnSpc>
              <a:spcBef>
                <a:spcPts val="1000"/>
              </a:spcBef>
              <a:spcAft>
                <a:spcPts val="0"/>
              </a:spcAft>
              <a:buClr>
                <a:srgbClr val="A8A8A8"/>
              </a:buClr>
              <a:buSzPts val="1400"/>
              <a:buNone/>
              <a:defRPr sz="1400">
                <a:solidFill>
                  <a:srgbClr val="A8A8A8"/>
                </a:solidFill>
              </a:defRPr>
            </a:lvl1pPr>
            <a:lvl2pPr lvl="1" algn="ctr">
              <a:lnSpc>
                <a:spcPct val="90000"/>
              </a:lnSpc>
              <a:spcBef>
                <a:spcPts val="1600"/>
              </a:spcBef>
              <a:spcAft>
                <a:spcPts val="0"/>
              </a:spcAft>
              <a:buClr>
                <a:srgbClr val="393939"/>
              </a:buClr>
              <a:buSzPts val="2000"/>
              <a:buNone/>
              <a:defRPr sz="2000"/>
            </a:lvl2pPr>
            <a:lvl3pPr lvl="2" algn="ctr">
              <a:lnSpc>
                <a:spcPct val="90000"/>
              </a:lnSpc>
              <a:spcBef>
                <a:spcPts val="1600"/>
              </a:spcBef>
              <a:spcAft>
                <a:spcPts val="0"/>
              </a:spcAft>
              <a:buClr>
                <a:srgbClr val="393939"/>
              </a:buClr>
              <a:buSzPts val="1800"/>
              <a:buNone/>
              <a:defRPr sz="1800"/>
            </a:lvl3pPr>
            <a:lvl4pPr lvl="3" algn="ctr">
              <a:lnSpc>
                <a:spcPct val="90000"/>
              </a:lnSpc>
              <a:spcBef>
                <a:spcPts val="1600"/>
              </a:spcBef>
              <a:spcAft>
                <a:spcPts val="0"/>
              </a:spcAft>
              <a:buClr>
                <a:srgbClr val="393939"/>
              </a:buClr>
              <a:buSzPts val="1600"/>
              <a:buNone/>
              <a:defRPr sz="1600"/>
            </a:lvl4pPr>
            <a:lvl5pPr lvl="4" algn="ctr">
              <a:lnSpc>
                <a:spcPct val="90000"/>
              </a:lnSpc>
              <a:spcBef>
                <a:spcPts val="1600"/>
              </a:spcBef>
              <a:spcAft>
                <a:spcPts val="0"/>
              </a:spcAft>
              <a:buClr>
                <a:srgbClr val="393939"/>
              </a:buClr>
              <a:buSzPts val="1600"/>
              <a:buNone/>
              <a:defRPr sz="1600"/>
            </a:lvl5pPr>
            <a:lvl6pPr lvl="5" algn="ctr">
              <a:lnSpc>
                <a:spcPct val="90000"/>
              </a:lnSpc>
              <a:spcBef>
                <a:spcPts val="1600"/>
              </a:spcBef>
              <a:spcAft>
                <a:spcPts val="0"/>
              </a:spcAft>
              <a:buClr>
                <a:schemeClr val="dk1"/>
              </a:buClr>
              <a:buSzPts val="1600"/>
              <a:buNone/>
              <a:defRPr sz="1600"/>
            </a:lvl6pPr>
            <a:lvl7pPr lvl="6" algn="ctr">
              <a:lnSpc>
                <a:spcPct val="90000"/>
              </a:lnSpc>
              <a:spcBef>
                <a:spcPts val="1600"/>
              </a:spcBef>
              <a:spcAft>
                <a:spcPts val="0"/>
              </a:spcAft>
              <a:buClr>
                <a:schemeClr val="dk1"/>
              </a:buClr>
              <a:buSzPts val="1600"/>
              <a:buNone/>
              <a:defRPr sz="1600"/>
            </a:lvl7pPr>
            <a:lvl8pPr lvl="7" algn="ctr">
              <a:lnSpc>
                <a:spcPct val="90000"/>
              </a:lnSpc>
              <a:spcBef>
                <a:spcPts val="1600"/>
              </a:spcBef>
              <a:spcAft>
                <a:spcPts val="0"/>
              </a:spcAft>
              <a:buClr>
                <a:schemeClr val="dk1"/>
              </a:buClr>
              <a:buSzPts val="1600"/>
              <a:buNone/>
              <a:defRPr sz="1600"/>
            </a:lvl8pPr>
            <a:lvl9pPr lvl="8" algn="ctr">
              <a:lnSpc>
                <a:spcPct val="90000"/>
              </a:lnSpc>
              <a:spcBef>
                <a:spcPts val="1600"/>
              </a:spcBef>
              <a:spcAft>
                <a:spcPts val="1600"/>
              </a:spcAft>
              <a:buClr>
                <a:schemeClr val="dk1"/>
              </a:buClr>
              <a:buSzPts val="1600"/>
              <a:buNone/>
              <a:defRPr sz="1600"/>
            </a:lvl9pPr>
          </a:lstStyle>
          <a:p/>
        </p:txBody>
      </p:sp>
      <p:sp>
        <p:nvSpPr>
          <p:cNvPr id="28" name="Google Shape;28;g3a2cc3aa03a_0_571"/>
          <p:cNvSpPr txBox="1"/>
          <p:nvPr>
            <p:ph idx="2" type="body"/>
          </p:nvPr>
        </p:nvSpPr>
        <p:spPr>
          <a:xfrm>
            <a:off x="314333" y="1709830"/>
            <a:ext cx="795900" cy="823800"/>
          </a:xfrm>
          <a:prstGeom prst="rect">
            <a:avLst/>
          </a:prstGeom>
          <a:noFill/>
          <a:ln>
            <a:noFill/>
          </a:ln>
        </p:spPr>
        <p:txBody>
          <a:bodyPr anchorCtr="0" anchor="ctr" bIns="45700" lIns="91425" spcFirstLastPara="1" rIns="91425" wrap="square" tIns="45700">
            <a:noAutofit/>
          </a:bodyPr>
          <a:lstStyle>
            <a:lvl1pPr indent="-228600" lvl="0" marL="457200" algn="ctr">
              <a:lnSpc>
                <a:spcPct val="90000"/>
              </a:lnSpc>
              <a:spcBef>
                <a:spcPts val="1000"/>
              </a:spcBef>
              <a:spcAft>
                <a:spcPts val="0"/>
              </a:spcAft>
              <a:buClr>
                <a:srgbClr val="262626"/>
              </a:buClr>
              <a:buSzPts val="3200"/>
              <a:buNone/>
              <a:defRPr b="1" sz="3200">
                <a:solidFill>
                  <a:srgbClr val="262626"/>
                </a:solidFill>
                <a:latin typeface="Montserrat"/>
                <a:ea typeface="Montserrat"/>
                <a:cs typeface="Montserrat"/>
                <a:sym typeface="Montserrat"/>
              </a:defRPr>
            </a:lvl1pPr>
            <a:lvl2pPr indent="-228600" lvl="1" marL="914400" algn="l">
              <a:lnSpc>
                <a:spcPct val="90000"/>
              </a:lnSpc>
              <a:spcBef>
                <a:spcPts val="1600"/>
              </a:spcBef>
              <a:spcAft>
                <a:spcPts val="0"/>
              </a:spcAft>
              <a:buClr>
                <a:srgbClr val="393939"/>
              </a:buClr>
              <a:buSzPts val="2000"/>
              <a:buNone/>
              <a:defRPr b="1" sz="2000"/>
            </a:lvl2pPr>
            <a:lvl3pPr indent="-228600" lvl="2" marL="1371600" algn="l">
              <a:lnSpc>
                <a:spcPct val="90000"/>
              </a:lnSpc>
              <a:spcBef>
                <a:spcPts val="1600"/>
              </a:spcBef>
              <a:spcAft>
                <a:spcPts val="0"/>
              </a:spcAft>
              <a:buClr>
                <a:srgbClr val="393939"/>
              </a:buClr>
              <a:buSzPts val="1800"/>
              <a:buNone/>
              <a:defRPr b="1" sz="1800"/>
            </a:lvl3pPr>
            <a:lvl4pPr indent="-228600" lvl="3" marL="1828800" algn="l">
              <a:lnSpc>
                <a:spcPct val="90000"/>
              </a:lnSpc>
              <a:spcBef>
                <a:spcPts val="1600"/>
              </a:spcBef>
              <a:spcAft>
                <a:spcPts val="0"/>
              </a:spcAft>
              <a:buClr>
                <a:srgbClr val="393939"/>
              </a:buClr>
              <a:buSzPts val="1600"/>
              <a:buNone/>
              <a:defRPr b="1" sz="1600"/>
            </a:lvl4pPr>
            <a:lvl5pPr indent="-228600" lvl="4" marL="2286000" algn="l">
              <a:lnSpc>
                <a:spcPct val="90000"/>
              </a:lnSpc>
              <a:spcBef>
                <a:spcPts val="1600"/>
              </a:spcBef>
              <a:spcAft>
                <a:spcPts val="0"/>
              </a:spcAft>
              <a:buClr>
                <a:srgbClr val="393939"/>
              </a:buClr>
              <a:buSzPts val="1600"/>
              <a:buNone/>
              <a:defRPr b="1" sz="1600"/>
            </a:lvl5pPr>
            <a:lvl6pPr indent="-228600" lvl="5" marL="2743200" algn="l">
              <a:lnSpc>
                <a:spcPct val="90000"/>
              </a:lnSpc>
              <a:spcBef>
                <a:spcPts val="1600"/>
              </a:spcBef>
              <a:spcAft>
                <a:spcPts val="0"/>
              </a:spcAft>
              <a:buClr>
                <a:schemeClr val="dk1"/>
              </a:buClr>
              <a:buSzPts val="1600"/>
              <a:buNone/>
              <a:defRPr b="1" sz="1600"/>
            </a:lvl6pPr>
            <a:lvl7pPr indent="-228600" lvl="6" marL="3200400" algn="l">
              <a:lnSpc>
                <a:spcPct val="90000"/>
              </a:lnSpc>
              <a:spcBef>
                <a:spcPts val="1600"/>
              </a:spcBef>
              <a:spcAft>
                <a:spcPts val="0"/>
              </a:spcAft>
              <a:buClr>
                <a:schemeClr val="dk1"/>
              </a:buClr>
              <a:buSzPts val="1600"/>
              <a:buNone/>
              <a:defRPr b="1" sz="1600"/>
            </a:lvl7pPr>
            <a:lvl8pPr indent="-228600" lvl="7" marL="3657600" algn="l">
              <a:lnSpc>
                <a:spcPct val="90000"/>
              </a:lnSpc>
              <a:spcBef>
                <a:spcPts val="1600"/>
              </a:spcBef>
              <a:spcAft>
                <a:spcPts val="0"/>
              </a:spcAft>
              <a:buClr>
                <a:schemeClr val="dk1"/>
              </a:buClr>
              <a:buSzPts val="1600"/>
              <a:buNone/>
              <a:defRPr b="1" sz="1600"/>
            </a:lvl8pPr>
            <a:lvl9pPr indent="-228600" lvl="8" marL="4114800" algn="l">
              <a:lnSpc>
                <a:spcPct val="90000"/>
              </a:lnSpc>
              <a:spcBef>
                <a:spcPts val="1600"/>
              </a:spcBef>
              <a:spcAft>
                <a:spcPts val="1600"/>
              </a:spcAft>
              <a:buClr>
                <a:schemeClr val="dk1"/>
              </a:buClr>
              <a:buSzPts val="1600"/>
              <a:buNone/>
              <a:defRPr b="1" sz="1600"/>
            </a:lvl9pPr>
          </a:lstStyle>
          <a:p/>
        </p:txBody>
      </p:sp>
      <p:sp>
        <p:nvSpPr>
          <p:cNvPr id="29" name="Google Shape;29;g3a2cc3aa03a_0_571"/>
          <p:cNvSpPr txBox="1"/>
          <p:nvPr>
            <p:ph idx="3" type="body"/>
          </p:nvPr>
        </p:nvSpPr>
        <p:spPr>
          <a:xfrm>
            <a:off x="1137482" y="1706488"/>
            <a:ext cx="4948800" cy="823800"/>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1000"/>
              </a:spcBef>
              <a:spcAft>
                <a:spcPts val="0"/>
              </a:spcAft>
              <a:buClr>
                <a:srgbClr val="393939"/>
              </a:buClr>
              <a:buSzPts val="2000"/>
              <a:buNone/>
              <a:defRPr b="0" sz="2000">
                <a:solidFill>
                  <a:srgbClr val="393939"/>
                </a:solidFill>
                <a:latin typeface="Lato"/>
                <a:ea typeface="Lato"/>
                <a:cs typeface="Lato"/>
                <a:sym typeface="Lato"/>
              </a:defRPr>
            </a:lvl1pPr>
            <a:lvl2pPr indent="-228600" lvl="1" marL="914400" algn="l">
              <a:lnSpc>
                <a:spcPct val="90000"/>
              </a:lnSpc>
              <a:spcBef>
                <a:spcPts val="1600"/>
              </a:spcBef>
              <a:spcAft>
                <a:spcPts val="0"/>
              </a:spcAft>
              <a:buClr>
                <a:srgbClr val="393939"/>
              </a:buClr>
              <a:buSzPts val="2000"/>
              <a:buNone/>
              <a:defRPr b="1" sz="2000"/>
            </a:lvl2pPr>
            <a:lvl3pPr indent="-228600" lvl="2" marL="1371600" algn="l">
              <a:lnSpc>
                <a:spcPct val="90000"/>
              </a:lnSpc>
              <a:spcBef>
                <a:spcPts val="1600"/>
              </a:spcBef>
              <a:spcAft>
                <a:spcPts val="0"/>
              </a:spcAft>
              <a:buClr>
                <a:srgbClr val="393939"/>
              </a:buClr>
              <a:buSzPts val="1800"/>
              <a:buNone/>
              <a:defRPr b="1" sz="1800"/>
            </a:lvl3pPr>
            <a:lvl4pPr indent="-228600" lvl="3" marL="1828800" algn="l">
              <a:lnSpc>
                <a:spcPct val="90000"/>
              </a:lnSpc>
              <a:spcBef>
                <a:spcPts val="1600"/>
              </a:spcBef>
              <a:spcAft>
                <a:spcPts val="0"/>
              </a:spcAft>
              <a:buClr>
                <a:srgbClr val="393939"/>
              </a:buClr>
              <a:buSzPts val="1600"/>
              <a:buNone/>
              <a:defRPr b="1" sz="1600"/>
            </a:lvl4pPr>
            <a:lvl5pPr indent="-228600" lvl="4" marL="2286000" algn="l">
              <a:lnSpc>
                <a:spcPct val="90000"/>
              </a:lnSpc>
              <a:spcBef>
                <a:spcPts val="1600"/>
              </a:spcBef>
              <a:spcAft>
                <a:spcPts val="0"/>
              </a:spcAft>
              <a:buClr>
                <a:srgbClr val="393939"/>
              </a:buClr>
              <a:buSzPts val="1600"/>
              <a:buNone/>
              <a:defRPr b="1" sz="1600"/>
            </a:lvl5pPr>
            <a:lvl6pPr indent="-228600" lvl="5" marL="2743200" algn="l">
              <a:lnSpc>
                <a:spcPct val="90000"/>
              </a:lnSpc>
              <a:spcBef>
                <a:spcPts val="1600"/>
              </a:spcBef>
              <a:spcAft>
                <a:spcPts val="0"/>
              </a:spcAft>
              <a:buClr>
                <a:schemeClr val="dk1"/>
              </a:buClr>
              <a:buSzPts val="1600"/>
              <a:buNone/>
              <a:defRPr b="1" sz="1600"/>
            </a:lvl6pPr>
            <a:lvl7pPr indent="-228600" lvl="6" marL="3200400" algn="l">
              <a:lnSpc>
                <a:spcPct val="90000"/>
              </a:lnSpc>
              <a:spcBef>
                <a:spcPts val="1600"/>
              </a:spcBef>
              <a:spcAft>
                <a:spcPts val="0"/>
              </a:spcAft>
              <a:buClr>
                <a:schemeClr val="dk1"/>
              </a:buClr>
              <a:buSzPts val="1600"/>
              <a:buNone/>
              <a:defRPr b="1" sz="1600"/>
            </a:lvl7pPr>
            <a:lvl8pPr indent="-228600" lvl="7" marL="3657600" algn="l">
              <a:lnSpc>
                <a:spcPct val="90000"/>
              </a:lnSpc>
              <a:spcBef>
                <a:spcPts val="1600"/>
              </a:spcBef>
              <a:spcAft>
                <a:spcPts val="0"/>
              </a:spcAft>
              <a:buClr>
                <a:schemeClr val="dk1"/>
              </a:buClr>
              <a:buSzPts val="1600"/>
              <a:buNone/>
              <a:defRPr b="1" sz="1600"/>
            </a:lvl8pPr>
            <a:lvl9pPr indent="-228600" lvl="8" marL="4114800" algn="l">
              <a:lnSpc>
                <a:spcPct val="90000"/>
              </a:lnSpc>
              <a:spcBef>
                <a:spcPts val="1600"/>
              </a:spcBef>
              <a:spcAft>
                <a:spcPts val="1600"/>
              </a:spcAft>
              <a:buClr>
                <a:schemeClr val="dk1"/>
              </a:buClr>
              <a:buSzPts val="1600"/>
              <a:buNone/>
              <a:defRPr b="1" sz="1600"/>
            </a:lvl9pPr>
          </a:lstStyle>
          <a:p/>
        </p:txBody>
      </p:sp>
      <p:pic>
        <p:nvPicPr>
          <p:cNvPr id="30" name="Google Shape;30;g3a2cc3aa03a_0_571"/>
          <p:cNvPicPr preferRelativeResize="0"/>
          <p:nvPr/>
        </p:nvPicPr>
        <p:blipFill rotWithShape="1">
          <a:blip r:embed="rId2">
            <a:alphaModFix amt="60000"/>
          </a:blip>
          <a:srcRect b="0" l="0" r="0" t="0"/>
          <a:stretch/>
        </p:blipFill>
        <p:spPr>
          <a:xfrm>
            <a:off x="11147712" y="439908"/>
            <a:ext cx="949617" cy="820855"/>
          </a:xfrm>
          <a:prstGeom prst="rect">
            <a:avLst/>
          </a:prstGeom>
          <a:noFill/>
          <a:ln>
            <a:noFill/>
          </a:ln>
        </p:spPr>
      </p:pic>
      <p:sp>
        <p:nvSpPr>
          <p:cNvPr id="31" name="Google Shape;31;g3a2cc3aa03a_0_571"/>
          <p:cNvSpPr txBox="1"/>
          <p:nvPr>
            <p:ph idx="4" type="body"/>
          </p:nvPr>
        </p:nvSpPr>
        <p:spPr>
          <a:xfrm>
            <a:off x="314333" y="2535620"/>
            <a:ext cx="795900" cy="823800"/>
          </a:xfrm>
          <a:prstGeom prst="rect">
            <a:avLst/>
          </a:prstGeom>
          <a:noFill/>
          <a:ln>
            <a:noFill/>
          </a:ln>
        </p:spPr>
        <p:txBody>
          <a:bodyPr anchorCtr="0" anchor="ctr" bIns="45700" lIns="91425" spcFirstLastPara="1" rIns="91425" wrap="square" tIns="45700">
            <a:noAutofit/>
          </a:bodyPr>
          <a:lstStyle>
            <a:lvl1pPr indent="-228600" lvl="0" marL="457200" algn="ctr">
              <a:lnSpc>
                <a:spcPct val="90000"/>
              </a:lnSpc>
              <a:spcBef>
                <a:spcPts val="1000"/>
              </a:spcBef>
              <a:spcAft>
                <a:spcPts val="0"/>
              </a:spcAft>
              <a:buClr>
                <a:srgbClr val="262626"/>
              </a:buClr>
              <a:buSzPts val="3200"/>
              <a:buNone/>
              <a:defRPr b="1" sz="3200">
                <a:solidFill>
                  <a:srgbClr val="262626"/>
                </a:solidFill>
                <a:latin typeface="Montserrat"/>
                <a:ea typeface="Montserrat"/>
                <a:cs typeface="Montserrat"/>
                <a:sym typeface="Montserrat"/>
              </a:defRPr>
            </a:lvl1pPr>
            <a:lvl2pPr indent="-228600" lvl="1" marL="914400" algn="l">
              <a:lnSpc>
                <a:spcPct val="90000"/>
              </a:lnSpc>
              <a:spcBef>
                <a:spcPts val="1600"/>
              </a:spcBef>
              <a:spcAft>
                <a:spcPts val="0"/>
              </a:spcAft>
              <a:buClr>
                <a:srgbClr val="393939"/>
              </a:buClr>
              <a:buSzPts val="2000"/>
              <a:buNone/>
              <a:defRPr b="1" sz="2000"/>
            </a:lvl2pPr>
            <a:lvl3pPr indent="-228600" lvl="2" marL="1371600" algn="l">
              <a:lnSpc>
                <a:spcPct val="90000"/>
              </a:lnSpc>
              <a:spcBef>
                <a:spcPts val="1600"/>
              </a:spcBef>
              <a:spcAft>
                <a:spcPts val="0"/>
              </a:spcAft>
              <a:buClr>
                <a:srgbClr val="393939"/>
              </a:buClr>
              <a:buSzPts val="1800"/>
              <a:buNone/>
              <a:defRPr b="1" sz="1800"/>
            </a:lvl3pPr>
            <a:lvl4pPr indent="-228600" lvl="3" marL="1828800" algn="l">
              <a:lnSpc>
                <a:spcPct val="90000"/>
              </a:lnSpc>
              <a:spcBef>
                <a:spcPts val="1600"/>
              </a:spcBef>
              <a:spcAft>
                <a:spcPts val="0"/>
              </a:spcAft>
              <a:buClr>
                <a:srgbClr val="393939"/>
              </a:buClr>
              <a:buSzPts val="1600"/>
              <a:buNone/>
              <a:defRPr b="1" sz="1600"/>
            </a:lvl4pPr>
            <a:lvl5pPr indent="-228600" lvl="4" marL="2286000" algn="l">
              <a:lnSpc>
                <a:spcPct val="90000"/>
              </a:lnSpc>
              <a:spcBef>
                <a:spcPts val="1600"/>
              </a:spcBef>
              <a:spcAft>
                <a:spcPts val="0"/>
              </a:spcAft>
              <a:buClr>
                <a:srgbClr val="393939"/>
              </a:buClr>
              <a:buSzPts val="1600"/>
              <a:buNone/>
              <a:defRPr b="1" sz="1600"/>
            </a:lvl5pPr>
            <a:lvl6pPr indent="-228600" lvl="5" marL="2743200" algn="l">
              <a:lnSpc>
                <a:spcPct val="90000"/>
              </a:lnSpc>
              <a:spcBef>
                <a:spcPts val="1600"/>
              </a:spcBef>
              <a:spcAft>
                <a:spcPts val="0"/>
              </a:spcAft>
              <a:buClr>
                <a:schemeClr val="dk1"/>
              </a:buClr>
              <a:buSzPts val="1600"/>
              <a:buNone/>
              <a:defRPr b="1" sz="1600"/>
            </a:lvl6pPr>
            <a:lvl7pPr indent="-228600" lvl="6" marL="3200400" algn="l">
              <a:lnSpc>
                <a:spcPct val="90000"/>
              </a:lnSpc>
              <a:spcBef>
                <a:spcPts val="1600"/>
              </a:spcBef>
              <a:spcAft>
                <a:spcPts val="0"/>
              </a:spcAft>
              <a:buClr>
                <a:schemeClr val="dk1"/>
              </a:buClr>
              <a:buSzPts val="1600"/>
              <a:buNone/>
              <a:defRPr b="1" sz="1600"/>
            </a:lvl7pPr>
            <a:lvl8pPr indent="-228600" lvl="7" marL="3657600" algn="l">
              <a:lnSpc>
                <a:spcPct val="90000"/>
              </a:lnSpc>
              <a:spcBef>
                <a:spcPts val="1600"/>
              </a:spcBef>
              <a:spcAft>
                <a:spcPts val="0"/>
              </a:spcAft>
              <a:buClr>
                <a:schemeClr val="dk1"/>
              </a:buClr>
              <a:buSzPts val="1600"/>
              <a:buNone/>
              <a:defRPr b="1" sz="1600"/>
            </a:lvl8pPr>
            <a:lvl9pPr indent="-228600" lvl="8" marL="4114800" algn="l">
              <a:lnSpc>
                <a:spcPct val="90000"/>
              </a:lnSpc>
              <a:spcBef>
                <a:spcPts val="1600"/>
              </a:spcBef>
              <a:spcAft>
                <a:spcPts val="1600"/>
              </a:spcAft>
              <a:buClr>
                <a:schemeClr val="dk1"/>
              </a:buClr>
              <a:buSzPts val="1600"/>
              <a:buNone/>
              <a:defRPr b="1" sz="1600"/>
            </a:lvl9pPr>
          </a:lstStyle>
          <a:p/>
        </p:txBody>
      </p:sp>
      <p:sp>
        <p:nvSpPr>
          <p:cNvPr id="32" name="Google Shape;32;g3a2cc3aa03a_0_571"/>
          <p:cNvSpPr txBox="1"/>
          <p:nvPr>
            <p:ph idx="5" type="body"/>
          </p:nvPr>
        </p:nvSpPr>
        <p:spPr>
          <a:xfrm>
            <a:off x="1137482" y="2532278"/>
            <a:ext cx="4948800" cy="823800"/>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1000"/>
              </a:spcBef>
              <a:spcAft>
                <a:spcPts val="0"/>
              </a:spcAft>
              <a:buClr>
                <a:srgbClr val="393939"/>
              </a:buClr>
              <a:buSzPts val="2000"/>
              <a:buNone/>
              <a:defRPr b="0" sz="2000">
                <a:solidFill>
                  <a:srgbClr val="393939"/>
                </a:solidFill>
                <a:latin typeface="Lato"/>
                <a:ea typeface="Lato"/>
                <a:cs typeface="Lato"/>
                <a:sym typeface="Lato"/>
              </a:defRPr>
            </a:lvl1pPr>
            <a:lvl2pPr indent="-228600" lvl="1" marL="914400" algn="l">
              <a:lnSpc>
                <a:spcPct val="90000"/>
              </a:lnSpc>
              <a:spcBef>
                <a:spcPts val="1600"/>
              </a:spcBef>
              <a:spcAft>
                <a:spcPts val="0"/>
              </a:spcAft>
              <a:buClr>
                <a:srgbClr val="393939"/>
              </a:buClr>
              <a:buSzPts val="2000"/>
              <a:buNone/>
              <a:defRPr b="1" sz="2000"/>
            </a:lvl2pPr>
            <a:lvl3pPr indent="-228600" lvl="2" marL="1371600" algn="l">
              <a:lnSpc>
                <a:spcPct val="90000"/>
              </a:lnSpc>
              <a:spcBef>
                <a:spcPts val="1600"/>
              </a:spcBef>
              <a:spcAft>
                <a:spcPts val="0"/>
              </a:spcAft>
              <a:buClr>
                <a:srgbClr val="393939"/>
              </a:buClr>
              <a:buSzPts val="1800"/>
              <a:buNone/>
              <a:defRPr b="1" sz="1800"/>
            </a:lvl3pPr>
            <a:lvl4pPr indent="-228600" lvl="3" marL="1828800" algn="l">
              <a:lnSpc>
                <a:spcPct val="90000"/>
              </a:lnSpc>
              <a:spcBef>
                <a:spcPts val="1600"/>
              </a:spcBef>
              <a:spcAft>
                <a:spcPts val="0"/>
              </a:spcAft>
              <a:buClr>
                <a:srgbClr val="393939"/>
              </a:buClr>
              <a:buSzPts val="1600"/>
              <a:buNone/>
              <a:defRPr b="1" sz="1600"/>
            </a:lvl4pPr>
            <a:lvl5pPr indent="-228600" lvl="4" marL="2286000" algn="l">
              <a:lnSpc>
                <a:spcPct val="90000"/>
              </a:lnSpc>
              <a:spcBef>
                <a:spcPts val="1600"/>
              </a:spcBef>
              <a:spcAft>
                <a:spcPts val="0"/>
              </a:spcAft>
              <a:buClr>
                <a:srgbClr val="393939"/>
              </a:buClr>
              <a:buSzPts val="1600"/>
              <a:buNone/>
              <a:defRPr b="1" sz="1600"/>
            </a:lvl5pPr>
            <a:lvl6pPr indent="-228600" lvl="5" marL="2743200" algn="l">
              <a:lnSpc>
                <a:spcPct val="90000"/>
              </a:lnSpc>
              <a:spcBef>
                <a:spcPts val="1600"/>
              </a:spcBef>
              <a:spcAft>
                <a:spcPts val="0"/>
              </a:spcAft>
              <a:buClr>
                <a:schemeClr val="dk1"/>
              </a:buClr>
              <a:buSzPts val="1600"/>
              <a:buNone/>
              <a:defRPr b="1" sz="1600"/>
            </a:lvl6pPr>
            <a:lvl7pPr indent="-228600" lvl="6" marL="3200400" algn="l">
              <a:lnSpc>
                <a:spcPct val="90000"/>
              </a:lnSpc>
              <a:spcBef>
                <a:spcPts val="1600"/>
              </a:spcBef>
              <a:spcAft>
                <a:spcPts val="0"/>
              </a:spcAft>
              <a:buClr>
                <a:schemeClr val="dk1"/>
              </a:buClr>
              <a:buSzPts val="1600"/>
              <a:buNone/>
              <a:defRPr b="1" sz="1600"/>
            </a:lvl7pPr>
            <a:lvl8pPr indent="-228600" lvl="7" marL="3657600" algn="l">
              <a:lnSpc>
                <a:spcPct val="90000"/>
              </a:lnSpc>
              <a:spcBef>
                <a:spcPts val="1600"/>
              </a:spcBef>
              <a:spcAft>
                <a:spcPts val="0"/>
              </a:spcAft>
              <a:buClr>
                <a:schemeClr val="dk1"/>
              </a:buClr>
              <a:buSzPts val="1600"/>
              <a:buNone/>
              <a:defRPr b="1" sz="1600"/>
            </a:lvl8pPr>
            <a:lvl9pPr indent="-228600" lvl="8" marL="4114800" algn="l">
              <a:lnSpc>
                <a:spcPct val="90000"/>
              </a:lnSpc>
              <a:spcBef>
                <a:spcPts val="1600"/>
              </a:spcBef>
              <a:spcAft>
                <a:spcPts val="1600"/>
              </a:spcAft>
              <a:buClr>
                <a:schemeClr val="dk1"/>
              </a:buClr>
              <a:buSzPts val="1600"/>
              <a:buNone/>
              <a:defRPr b="1" sz="1600"/>
            </a:lvl9pPr>
          </a:lstStyle>
          <a:p/>
        </p:txBody>
      </p:sp>
      <p:sp>
        <p:nvSpPr>
          <p:cNvPr id="33" name="Google Shape;33;g3a2cc3aa03a_0_571"/>
          <p:cNvSpPr txBox="1"/>
          <p:nvPr>
            <p:ph idx="6" type="body"/>
          </p:nvPr>
        </p:nvSpPr>
        <p:spPr>
          <a:xfrm>
            <a:off x="314333" y="3359532"/>
            <a:ext cx="795900" cy="823800"/>
          </a:xfrm>
          <a:prstGeom prst="rect">
            <a:avLst/>
          </a:prstGeom>
          <a:noFill/>
          <a:ln>
            <a:noFill/>
          </a:ln>
        </p:spPr>
        <p:txBody>
          <a:bodyPr anchorCtr="0" anchor="ctr" bIns="45700" lIns="91425" spcFirstLastPara="1" rIns="91425" wrap="square" tIns="45700">
            <a:noAutofit/>
          </a:bodyPr>
          <a:lstStyle>
            <a:lvl1pPr indent="-228600" lvl="0" marL="457200" algn="ctr">
              <a:lnSpc>
                <a:spcPct val="90000"/>
              </a:lnSpc>
              <a:spcBef>
                <a:spcPts val="1000"/>
              </a:spcBef>
              <a:spcAft>
                <a:spcPts val="0"/>
              </a:spcAft>
              <a:buClr>
                <a:srgbClr val="262626"/>
              </a:buClr>
              <a:buSzPts val="3200"/>
              <a:buNone/>
              <a:defRPr b="1" sz="3200">
                <a:solidFill>
                  <a:srgbClr val="262626"/>
                </a:solidFill>
                <a:latin typeface="Montserrat"/>
                <a:ea typeface="Montserrat"/>
                <a:cs typeface="Montserrat"/>
                <a:sym typeface="Montserrat"/>
              </a:defRPr>
            </a:lvl1pPr>
            <a:lvl2pPr indent="-228600" lvl="1" marL="914400" algn="l">
              <a:lnSpc>
                <a:spcPct val="90000"/>
              </a:lnSpc>
              <a:spcBef>
                <a:spcPts val="1600"/>
              </a:spcBef>
              <a:spcAft>
                <a:spcPts val="0"/>
              </a:spcAft>
              <a:buClr>
                <a:srgbClr val="393939"/>
              </a:buClr>
              <a:buSzPts val="2000"/>
              <a:buNone/>
              <a:defRPr b="1" sz="2000"/>
            </a:lvl2pPr>
            <a:lvl3pPr indent="-228600" lvl="2" marL="1371600" algn="l">
              <a:lnSpc>
                <a:spcPct val="90000"/>
              </a:lnSpc>
              <a:spcBef>
                <a:spcPts val="1600"/>
              </a:spcBef>
              <a:spcAft>
                <a:spcPts val="0"/>
              </a:spcAft>
              <a:buClr>
                <a:srgbClr val="393939"/>
              </a:buClr>
              <a:buSzPts val="1800"/>
              <a:buNone/>
              <a:defRPr b="1" sz="1800"/>
            </a:lvl3pPr>
            <a:lvl4pPr indent="-228600" lvl="3" marL="1828800" algn="l">
              <a:lnSpc>
                <a:spcPct val="90000"/>
              </a:lnSpc>
              <a:spcBef>
                <a:spcPts val="1600"/>
              </a:spcBef>
              <a:spcAft>
                <a:spcPts val="0"/>
              </a:spcAft>
              <a:buClr>
                <a:srgbClr val="393939"/>
              </a:buClr>
              <a:buSzPts val="1600"/>
              <a:buNone/>
              <a:defRPr b="1" sz="1600"/>
            </a:lvl4pPr>
            <a:lvl5pPr indent="-228600" lvl="4" marL="2286000" algn="l">
              <a:lnSpc>
                <a:spcPct val="90000"/>
              </a:lnSpc>
              <a:spcBef>
                <a:spcPts val="1600"/>
              </a:spcBef>
              <a:spcAft>
                <a:spcPts val="0"/>
              </a:spcAft>
              <a:buClr>
                <a:srgbClr val="393939"/>
              </a:buClr>
              <a:buSzPts val="1600"/>
              <a:buNone/>
              <a:defRPr b="1" sz="1600"/>
            </a:lvl5pPr>
            <a:lvl6pPr indent="-228600" lvl="5" marL="2743200" algn="l">
              <a:lnSpc>
                <a:spcPct val="90000"/>
              </a:lnSpc>
              <a:spcBef>
                <a:spcPts val="1600"/>
              </a:spcBef>
              <a:spcAft>
                <a:spcPts val="0"/>
              </a:spcAft>
              <a:buClr>
                <a:schemeClr val="dk1"/>
              </a:buClr>
              <a:buSzPts val="1600"/>
              <a:buNone/>
              <a:defRPr b="1" sz="1600"/>
            </a:lvl6pPr>
            <a:lvl7pPr indent="-228600" lvl="6" marL="3200400" algn="l">
              <a:lnSpc>
                <a:spcPct val="90000"/>
              </a:lnSpc>
              <a:spcBef>
                <a:spcPts val="1600"/>
              </a:spcBef>
              <a:spcAft>
                <a:spcPts val="0"/>
              </a:spcAft>
              <a:buClr>
                <a:schemeClr val="dk1"/>
              </a:buClr>
              <a:buSzPts val="1600"/>
              <a:buNone/>
              <a:defRPr b="1" sz="1600"/>
            </a:lvl7pPr>
            <a:lvl8pPr indent="-228600" lvl="7" marL="3657600" algn="l">
              <a:lnSpc>
                <a:spcPct val="90000"/>
              </a:lnSpc>
              <a:spcBef>
                <a:spcPts val="1600"/>
              </a:spcBef>
              <a:spcAft>
                <a:spcPts val="0"/>
              </a:spcAft>
              <a:buClr>
                <a:schemeClr val="dk1"/>
              </a:buClr>
              <a:buSzPts val="1600"/>
              <a:buNone/>
              <a:defRPr b="1" sz="1600"/>
            </a:lvl8pPr>
            <a:lvl9pPr indent="-228600" lvl="8" marL="4114800" algn="l">
              <a:lnSpc>
                <a:spcPct val="90000"/>
              </a:lnSpc>
              <a:spcBef>
                <a:spcPts val="1600"/>
              </a:spcBef>
              <a:spcAft>
                <a:spcPts val="1600"/>
              </a:spcAft>
              <a:buClr>
                <a:schemeClr val="dk1"/>
              </a:buClr>
              <a:buSzPts val="1600"/>
              <a:buNone/>
              <a:defRPr b="1" sz="1600"/>
            </a:lvl9pPr>
          </a:lstStyle>
          <a:p/>
        </p:txBody>
      </p:sp>
      <p:sp>
        <p:nvSpPr>
          <p:cNvPr id="34" name="Google Shape;34;g3a2cc3aa03a_0_571"/>
          <p:cNvSpPr txBox="1"/>
          <p:nvPr>
            <p:ph idx="7" type="body"/>
          </p:nvPr>
        </p:nvSpPr>
        <p:spPr>
          <a:xfrm>
            <a:off x="1137482" y="3356190"/>
            <a:ext cx="4948800" cy="823800"/>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1000"/>
              </a:spcBef>
              <a:spcAft>
                <a:spcPts val="0"/>
              </a:spcAft>
              <a:buClr>
                <a:srgbClr val="393939"/>
              </a:buClr>
              <a:buSzPts val="2000"/>
              <a:buNone/>
              <a:defRPr b="0" sz="2000">
                <a:solidFill>
                  <a:srgbClr val="393939"/>
                </a:solidFill>
                <a:latin typeface="Lato"/>
                <a:ea typeface="Lato"/>
                <a:cs typeface="Lato"/>
                <a:sym typeface="Lato"/>
              </a:defRPr>
            </a:lvl1pPr>
            <a:lvl2pPr indent="-228600" lvl="1" marL="914400" algn="l">
              <a:lnSpc>
                <a:spcPct val="90000"/>
              </a:lnSpc>
              <a:spcBef>
                <a:spcPts val="1600"/>
              </a:spcBef>
              <a:spcAft>
                <a:spcPts val="0"/>
              </a:spcAft>
              <a:buClr>
                <a:srgbClr val="393939"/>
              </a:buClr>
              <a:buSzPts val="2000"/>
              <a:buNone/>
              <a:defRPr b="1" sz="2000"/>
            </a:lvl2pPr>
            <a:lvl3pPr indent="-228600" lvl="2" marL="1371600" algn="l">
              <a:lnSpc>
                <a:spcPct val="90000"/>
              </a:lnSpc>
              <a:spcBef>
                <a:spcPts val="1600"/>
              </a:spcBef>
              <a:spcAft>
                <a:spcPts val="0"/>
              </a:spcAft>
              <a:buClr>
                <a:srgbClr val="393939"/>
              </a:buClr>
              <a:buSzPts val="1800"/>
              <a:buNone/>
              <a:defRPr b="1" sz="1800"/>
            </a:lvl3pPr>
            <a:lvl4pPr indent="-228600" lvl="3" marL="1828800" algn="l">
              <a:lnSpc>
                <a:spcPct val="90000"/>
              </a:lnSpc>
              <a:spcBef>
                <a:spcPts val="1600"/>
              </a:spcBef>
              <a:spcAft>
                <a:spcPts val="0"/>
              </a:spcAft>
              <a:buClr>
                <a:srgbClr val="393939"/>
              </a:buClr>
              <a:buSzPts val="1600"/>
              <a:buNone/>
              <a:defRPr b="1" sz="1600"/>
            </a:lvl4pPr>
            <a:lvl5pPr indent="-228600" lvl="4" marL="2286000" algn="l">
              <a:lnSpc>
                <a:spcPct val="90000"/>
              </a:lnSpc>
              <a:spcBef>
                <a:spcPts val="1600"/>
              </a:spcBef>
              <a:spcAft>
                <a:spcPts val="0"/>
              </a:spcAft>
              <a:buClr>
                <a:srgbClr val="393939"/>
              </a:buClr>
              <a:buSzPts val="1600"/>
              <a:buNone/>
              <a:defRPr b="1" sz="1600"/>
            </a:lvl5pPr>
            <a:lvl6pPr indent="-228600" lvl="5" marL="2743200" algn="l">
              <a:lnSpc>
                <a:spcPct val="90000"/>
              </a:lnSpc>
              <a:spcBef>
                <a:spcPts val="1600"/>
              </a:spcBef>
              <a:spcAft>
                <a:spcPts val="0"/>
              </a:spcAft>
              <a:buClr>
                <a:schemeClr val="dk1"/>
              </a:buClr>
              <a:buSzPts val="1600"/>
              <a:buNone/>
              <a:defRPr b="1" sz="1600"/>
            </a:lvl6pPr>
            <a:lvl7pPr indent="-228600" lvl="6" marL="3200400" algn="l">
              <a:lnSpc>
                <a:spcPct val="90000"/>
              </a:lnSpc>
              <a:spcBef>
                <a:spcPts val="1600"/>
              </a:spcBef>
              <a:spcAft>
                <a:spcPts val="0"/>
              </a:spcAft>
              <a:buClr>
                <a:schemeClr val="dk1"/>
              </a:buClr>
              <a:buSzPts val="1600"/>
              <a:buNone/>
              <a:defRPr b="1" sz="1600"/>
            </a:lvl7pPr>
            <a:lvl8pPr indent="-228600" lvl="7" marL="3657600" algn="l">
              <a:lnSpc>
                <a:spcPct val="90000"/>
              </a:lnSpc>
              <a:spcBef>
                <a:spcPts val="1600"/>
              </a:spcBef>
              <a:spcAft>
                <a:spcPts val="0"/>
              </a:spcAft>
              <a:buClr>
                <a:schemeClr val="dk1"/>
              </a:buClr>
              <a:buSzPts val="1600"/>
              <a:buNone/>
              <a:defRPr b="1" sz="1600"/>
            </a:lvl8pPr>
            <a:lvl9pPr indent="-228600" lvl="8" marL="4114800" algn="l">
              <a:lnSpc>
                <a:spcPct val="90000"/>
              </a:lnSpc>
              <a:spcBef>
                <a:spcPts val="1600"/>
              </a:spcBef>
              <a:spcAft>
                <a:spcPts val="1600"/>
              </a:spcAft>
              <a:buClr>
                <a:schemeClr val="dk1"/>
              </a:buClr>
              <a:buSzPts val="1600"/>
              <a:buNone/>
              <a:defRPr b="1" sz="1600"/>
            </a:lvl9pPr>
          </a:lstStyle>
          <a:p/>
        </p:txBody>
      </p:sp>
      <p:sp>
        <p:nvSpPr>
          <p:cNvPr id="35" name="Google Shape;35;g3a2cc3aa03a_0_571"/>
          <p:cNvSpPr txBox="1"/>
          <p:nvPr>
            <p:ph idx="8" type="body"/>
          </p:nvPr>
        </p:nvSpPr>
        <p:spPr>
          <a:xfrm>
            <a:off x="314333" y="4183444"/>
            <a:ext cx="795900" cy="823800"/>
          </a:xfrm>
          <a:prstGeom prst="rect">
            <a:avLst/>
          </a:prstGeom>
          <a:noFill/>
          <a:ln>
            <a:noFill/>
          </a:ln>
        </p:spPr>
        <p:txBody>
          <a:bodyPr anchorCtr="0" anchor="ctr" bIns="45700" lIns="91425" spcFirstLastPara="1" rIns="91425" wrap="square" tIns="45700">
            <a:noAutofit/>
          </a:bodyPr>
          <a:lstStyle>
            <a:lvl1pPr indent="-228600" lvl="0" marL="457200" algn="ctr">
              <a:lnSpc>
                <a:spcPct val="90000"/>
              </a:lnSpc>
              <a:spcBef>
                <a:spcPts val="1000"/>
              </a:spcBef>
              <a:spcAft>
                <a:spcPts val="0"/>
              </a:spcAft>
              <a:buClr>
                <a:srgbClr val="262626"/>
              </a:buClr>
              <a:buSzPts val="3200"/>
              <a:buNone/>
              <a:defRPr b="1" sz="3200">
                <a:solidFill>
                  <a:srgbClr val="262626"/>
                </a:solidFill>
                <a:latin typeface="Montserrat"/>
                <a:ea typeface="Montserrat"/>
                <a:cs typeface="Montserrat"/>
                <a:sym typeface="Montserrat"/>
              </a:defRPr>
            </a:lvl1pPr>
            <a:lvl2pPr indent="-228600" lvl="1" marL="914400" algn="l">
              <a:lnSpc>
                <a:spcPct val="90000"/>
              </a:lnSpc>
              <a:spcBef>
                <a:spcPts val="1600"/>
              </a:spcBef>
              <a:spcAft>
                <a:spcPts val="0"/>
              </a:spcAft>
              <a:buClr>
                <a:srgbClr val="393939"/>
              </a:buClr>
              <a:buSzPts val="2000"/>
              <a:buNone/>
              <a:defRPr b="1" sz="2000"/>
            </a:lvl2pPr>
            <a:lvl3pPr indent="-228600" lvl="2" marL="1371600" algn="l">
              <a:lnSpc>
                <a:spcPct val="90000"/>
              </a:lnSpc>
              <a:spcBef>
                <a:spcPts val="1600"/>
              </a:spcBef>
              <a:spcAft>
                <a:spcPts val="0"/>
              </a:spcAft>
              <a:buClr>
                <a:srgbClr val="393939"/>
              </a:buClr>
              <a:buSzPts val="1800"/>
              <a:buNone/>
              <a:defRPr b="1" sz="1800"/>
            </a:lvl3pPr>
            <a:lvl4pPr indent="-228600" lvl="3" marL="1828800" algn="l">
              <a:lnSpc>
                <a:spcPct val="90000"/>
              </a:lnSpc>
              <a:spcBef>
                <a:spcPts val="1600"/>
              </a:spcBef>
              <a:spcAft>
                <a:spcPts val="0"/>
              </a:spcAft>
              <a:buClr>
                <a:srgbClr val="393939"/>
              </a:buClr>
              <a:buSzPts val="1600"/>
              <a:buNone/>
              <a:defRPr b="1" sz="1600"/>
            </a:lvl4pPr>
            <a:lvl5pPr indent="-228600" lvl="4" marL="2286000" algn="l">
              <a:lnSpc>
                <a:spcPct val="90000"/>
              </a:lnSpc>
              <a:spcBef>
                <a:spcPts val="1600"/>
              </a:spcBef>
              <a:spcAft>
                <a:spcPts val="0"/>
              </a:spcAft>
              <a:buClr>
                <a:srgbClr val="393939"/>
              </a:buClr>
              <a:buSzPts val="1600"/>
              <a:buNone/>
              <a:defRPr b="1" sz="1600"/>
            </a:lvl5pPr>
            <a:lvl6pPr indent="-228600" lvl="5" marL="2743200" algn="l">
              <a:lnSpc>
                <a:spcPct val="90000"/>
              </a:lnSpc>
              <a:spcBef>
                <a:spcPts val="1600"/>
              </a:spcBef>
              <a:spcAft>
                <a:spcPts val="0"/>
              </a:spcAft>
              <a:buClr>
                <a:schemeClr val="dk1"/>
              </a:buClr>
              <a:buSzPts val="1600"/>
              <a:buNone/>
              <a:defRPr b="1" sz="1600"/>
            </a:lvl6pPr>
            <a:lvl7pPr indent="-228600" lvl="6" marL="3200400" algn="l">
              <a:lnSpc>
                <a:spcPct val="90000"/>
              </a:lnSpc>
              <a:spcBef>
                <a:spcPts val="1600"/>
              </a:spcBef>
              <a:spcAft>
                <a:spcPts val="0"/>
              </a:spcAft>
              <a:buClr>
                <a:schemeClr val="dk1"/>
              </a:buClr>
              <a:buSzPts val="1600"/>
              <a:buNone/>
              <a:defRPr b="1" sz="1600"/>
            </a:lvl7pPr>
            <a:lvl8pPr indent="-228600" lvl="7" marL="3657600" algn="l">
              <a:lnSpc>
                <a:spcPct val="90000"/>
              </a:lnSpc>
              <a:spcBef>
                <a:spcPts val="1600"/>
              </a:spcBef>
              <a:spcAft>
                <a:spcPts val="0"/>
              </a:spcAft>
              <a:buClr>
                <a:schemeClr val="dk1"/>
              </a:buClr>
              <a:buSzPts val="1600"/>
              <a:buNone/>
              <a:defRPr b="1" sz="1600"/>
            </a:lvl8pPr>
            <a:lvl9pPr indent="-228600" lvl="8" marL="4114800" algn="l">
              <a:lnSpc>
                <a:spcPct val="90000"/>
              </a:lnSpc>
              <a:spcBef>
                <a:spcPts val="1600"/>
              </a:spcBef>
              <a:spcAft>
                <a:spcPts val="1600"/>
              </a:spcAft>
              <a:buClr>
                <a:schemeClr val="dk1"/>
              </a:buClr>
              <a:buSzPts val="1600"/>
              <a:buNone/>
              <a:defRPr b="1" sz="1600"/>
            </a:lvl9pPr>
          </a:lstStyle>
          <a:p/>
        </p:txBody>
      </p:sp>
      <p:sp>
        <p:nvSpPr>
          <p:cNvPr id="36" name="Google Shape;36;g3a2cc3aa03a_0_571"/>
          <p:cNvSpPr txBox="1"/>
          <p:nvPr>
            <p:ph idx="9" type="body"/>
          </p:nvPr>
        </p:nvSpPr>
        <p:spPr>
          <a:xfrm>
            <a:off x="1137482" y="4180102"/>
            <a:ext cx="4948800" cy="823800"/>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1000"/>
              </a:spcBef>
              <a:spcAft>
                <a:spcPts val="0"/>
              </a:spcAft>
              <a:buClr>
                <a:srgbClr val="393939"/>
              </a:buClr>
              <a:buSzPts val="2000"/>
              <a:buNone/>
              <a:defRPr b="0" sz="2000">
                <a:solidFill>
                  <a:srgbClr val="393939"/>
                </a:solidFill>
                <a:latin typeface="Lato"/>
                <a:ea typeface="Lato"/>
                <a:cs typeface="Lato"/>
                <a:sym typeface="Lato"/>
              </a:defRPr>
            </a:lvl1pPr>
            <a:lvl2pPr indent="-228600" lvl="1" marL="914400" algn="l">
              <a:lnSpc>
                <a:spcPct val="90000"/>
              </a:lnSpc>
              <a:spcBef>
                <a:spcPts val="1600"/>
              </a:spcBef>
              <a:spcAft>
                <a:spcPts val="0"/>
              </a:spcAft>
              <a:buClr>
                <a:srgbClr val="393939"/>
              </a:buClr>
              <a:buSzPts val="2000"/>
              <a:buNone/>
              <a:defRPr b="1" sz="2000"/>
            </a:lvl2pPr>
            <a:lvl3pPr indent="-228600" lvl="2" marL="1371600" algn="l">
              <a:lnSpc>
                <a:spcPct val="90000"/>
              </a:lnSpc>
              <a:spcBef>
                <a:spcPts val="1600"/>
              </a:spcBef>
              <a:spcAft>
                <a:spcPts val="0"/>
              </a:spcAft>
              <a:buClr>
                <a:srgbClr val="393939"/>
              </a:buClr>
              <a:buSzPts val="1800"/>
              <a:buNone/>
              <a:defRPr b="1" sz="1800"/>
            </a:lvl3pPr>
            <a:lvl4pPr indent="-228600" lvl="3" marL="1828800" algn="l">
              <a:lnSpc>
                <a:spcPct val="90000"/>
              </a:lnSpc>
              <a:spcBef>
                <a:spcPts val="1600"/>
              </a:spcBef>
              <a:spcAft>
                <a:spcPts val="0"/>
              </a:spcAft>
              <a:buClr>
                <a:srgbClr val="393939"/>
              </a:buClr>
              <a:buSzPts val="1600"/>
              <a:buNone/>
              <a:defRPr b="1" sz="1600"/>
            </a:lvl4pPr>
            <a:lvl5pPr indent="-228600" lvl="4" marL="2286000" algn="l">
              <a:lnSpc>
                <a:spcPct val="90000"/>
              </a:lnSpc>
              <a:spcBef>
                <a:spcPts val="1600"/>
              </a:spcBef>
              <a:spcAft>
                <a:spcPts val="0"/>
              </a:spcAft>
              <a:buClr>
                <a:srgbClr val="393939"/>
              </a:buClr>
              <a:buSzPts val="1600"/>
              <a:buNone/>
              <a:defRPr b="1" sz="1600"/>
            </a:lvl5pPr>
            <a:lvl6pPr indent="-228600" lvl="5" marL="2743200" algn="l">
              <a:lnSpc>
                <a:spcPct val="90000"/>
              </a:lnSpc>
              <a:spcBef>
                <a:spcPts val="1600"/>
              </a:spcBef>
              <a:spcAft>
                <a:spcPts val="0"/>
              </a:spcAft>
              <a:buClr>
                <a:schemeClr val="dk1"/>
              </a:buClr>
              <a:buSzPts val="1600"/>
              <a:buNone/>
              <a:defRPr b="1" sz="1600"/>
            </a:lvl6pPr>
            <a:lvl7pPr indent="-228600" lvl="6" marL="3200400" algn="l">
              <a:lnSpc>
                <a:spcPct val="90000"/>
              </a:lnSpc>
              <a:spcBef>
                <a:spcPts val="1600"/>
              </a:spcBef>
              <a:spcAft>
                <a:spcPts val="0"/>
              </a:spcAft>
              <a:buClr>
                <a:schemeClr val="dk1"/>
              </a:buClr>
              <a:buSzPts val="1600"/>
              <a:buNone/>
              <a:defRPr b="1" sz="1600"/>
            </a:lvl7pPr>
            <a:lvl8pPr indent="-228600" lvl="7" marL="3657600" algn="l">
              <a:lnSpc>
                <a:spcPct val="90000"/>
              </a:lnSpc>
              <a:spcBef>
                <a:spcPts val="1600"/>
              </a:spcBef>
              <a:spcAft>
                <a:spcPts val="0"/>
              </a:spcAft>
              <a:buClr>
                <a:schemeClr val="dk1"/>
              </a:buClr>
              <a:buSzPts val="1600"/>
              <a:buNone/>
              <a:defRPr b="1" sz="1600"/>
            </a:lvl8pPr>
            <a:lvl9pPr indent="-228600" lvl="8" marL="4114800" algn="l">
              <a:lnSpc>
                <a:spcPct val="90000"/>
              </a:lnSpc>
              <a:spcBef>
                <a:spcPts val="1600"/>
              </a:spcBef>
              <a:spcAft>
                <a:spcPts val="1600"/>
              </a:spcAft>
              <a:buClr>
                <a:schemeClr val="dk1"/>
              </a:buClr>
              <a:buSzPts val="1600"/>
              <a:buNone/>
              <a:defRPr b="1" sz="1600"/>
            </a:lvl9pPr>
          </a:lstStyle>
          <a:p/>
        </p:txBody>
      </p:sp>
      <p:sp>
        <p:nvSpPr>
          <p:cNvPr id="37" name="Google Shape;37;g3a2cc3aa03a_0_571"/>
          <p:cNvSpPr txBox="1"/>
          <p:nvPr>
            <p:ph idx="13" type="body"/>
          </p:nvPr>
        </p:nvSpPr>
        <p:spPr>
          <a:xfrm>
            <a:off x="6176118" y="1709830"/>
            <a:ext cx="795900" cy="823800"/>
          </a:xfrm>
          <a:prstGeom prst="rect">
            <a:avLst/>
          </a:prstGeom>
          <a:noFill/>
          <a:ln>
            <a:noFill/>
          </a:ln>
        </p:spPr>
        <p:txBody>
          <a:bodyPr anchorCtr="0" anchor="ctr" bIns="45700" lIns="91425" spcFirstLastPara="1" rIns="91425" wrap="square" tIns="45700">
            <a:noAutofit/>
          </a:bodyPr>
          <a:lstStyle>
            <a:lvl1pPr indent="-228600" lvl="0" marL="457200" algn="ctr">
              <a:lnSpc>
                <a:spcPct val="90000"/>
              </a:lnSpc>
              <a:spcBef>
                <a:spcPts val="1000"/>
              </a:spcBef>
              <a:spcAft>
                <a:spcPts val="0"/>
              </a:spcAft>
              <a:buClr>
                <a:srgbClr val="262626"/>
              </a:buClr>
              <a:buSzPts val="3200"/>
              <a:buNone/>
              <a:defRPr b="1" sz="3200">
                <a:solidFill>
                  <a:srgbClr val="262626"/>
                </a:solidFill>
                <a:latin typeface="Montserrat"/>
                <a:ea typeface="Montserrat"/>
                <a:cs typeface="Montserrat"/>
                <a:sym typeface="Montserrat"/>
              </a:defRPr>
            </a:lvl1pPr>
            <a:lvl2pPr indent="-228600" lvl="1" marL="914400" algn="l">
              <a:lnSpc>
                <a:spcPct val="90000"/>
              </a:lnSpc>
              <a:spcBef>
                <a:spcPts val="1600"/>
              </a:spcBef>
              <a:spcAft>
                <a:spcPts val="0"/>
              </a:spcAft>
              <a:buClr>
                <a:srgbClr val="393939"/>
              </a:buClr>
              <a:buSzPts val="2000"/>
              <a:buNone/>
              <a:defRPr b="1" sz="2000"/>
            </a:lvl2pPr>
            <a:lvl3pPr indent="-228600" lvl="2" marL="1371600" algn="l">
              <a:lnSpc>
                <a:spcPct val="90000"/>
              </a:lnSpc>
              <a:spcBef>
                <a:spcPts val="1600"/>
              </a:spcBef>
              <a:spcAft>
                <a:spcPts val="0"/>
              </a:spcAft>
              <a:buClr>
                <a:srgbClr val="393939"/>
              </a:buClr>
              <a:buSzPts val="1800"/>
              <a:buNone/>
              <a:defRPr b="1" sz="1800"/>
            </a:lvl3pPr>
            <a:lvl4pPr indent="-228600" lvl="3" marL="1828800" algn="l">
              <a:lnSpc>
                <a:spcPct val="90000"/>
              </a:lnSpc>
              <a:spcBef>
                <a:spcPts val="1600"/>
              </a:spcBef>
              <a:spcAft>
                <a:spcPts val="0"/>
              </a:spcAft>
              <a:buClr>
                <a:srgbClr val="393939"/>
              </a:buClr>
              <a:buSzPts val="1600"/>
              <a:buNone/>
              <a:defRPr b="1" sz="1600"/>
            </a:lvl4pPr>
            <a:lvl5pPr indent="-228600" lvl="4" marL="2286000" algn="l">
              <a:lnSpc>
                <a:spcPct val="90000"/>
              </a:lnSpc>
              <a:spcBef>
                <a:spcPts val="1600"/>
              </a:spcBef>
              <a:spcAft>
                <a:spcPts val="0"/>
              </a:spcAft>
              <a:buClr>
                <a:srgbClr val="393939"/>
              </a:buClr>
              <a:buSzPts val="1600"/>
              <a:buNone/>
              <a:defRPr b="1" sz="1600"/>
            </a:lvl5pPr>
            <a:lvl6pPr indent="-228600" lvl="5" marL="2743200" algn="l">
              <a:lnSpc>
                <a:spcPct val="90000"/>
              </a:lnSpc>
              <a:spcBef>
                <a:spcPts val="1600"/>
              </a:spcBef>
              <a:spcAft>
                <a:spcPts val="0"/>
              </a:spcAft>
              <a:buClr>
                <a:schemeClr val="dk1"/>
              </a:buClr>
              <a:buSzPts val="1600"/>
              <a:buNone/>
              <a:defRPr b="1" sz="1600"/>
            </a:lvl6pPr>
            <a:lvl7pPr indent="-228600" lvl="6" marL="3200400" algn="l">
              <a:lnSpc>
                <a:spcPct val="90000"/>
              </a:lnSpc>
              <a:spcBef>
                <a:spcPts val="1600"/>
              </a:spcBef>
              <a:spcAft>
                <a:spcPts val="0"/>
              </a:spcAft>
              <a:buClr>
                <a:schemeClr val="dk1"/>
              </a:buClr>
              <a:buSzPts val="1600"/>
              <a:buNone/>
              <a:defRPr b="1" sz="1600"/>
            </a:lvl7pPr>
            <a:lvl8pPr indent="-228600" lvl="7" marL="3657600" algn="l">
              <a:lnSpc>
                <a:spcPct val="90000"/>
              </a:lnSpc>
              <a:spcBef>
                <a:spcPts val="1600"/>
              </a:spcBef>
              <a:spcAft>
                <a:spcPts val="0"/>
              </a:spcAft>
              <a:buClr>
                <a:schemeClr val="dk1"/>
              </a:buClr>
              <a:buSzPts val="1600"/>
              <a:buNone/>
              <a:defRPr b="1" sz="1600"/>
            </a:lvl8pPr>
            <a:lvl9pPr indent="-228600" lvl="8" marL="4114800" algn="l">
              <a:lnSpc>
                <a:spcPct val="90000"/>
              </a:lnSpc>
              <a:spcBef>
                <a:spcPts val="1600"/>
              </a:spcBef>
              <a:spcAft>
                <a:spcPts val="1600"/>
              </a:spcAft>
              <a:buClr>
                <a:schemeClr val="dk1"/>
              </a:buClr>
              <a:buSzPts val="1600"/>
              <a:buNone/>
              <a:defRPr b="1" sz="1600"/>
            </a:lvl9pPr>
          </a:lstStyle>
          <a:p/>
        </p:txBody>
      </p:sp>
      <p:sp>
        <p:nvSpPr>
          <p:cNvPr id="38" name="Google Shape;38;g3a2cc3aa03a_0_571"/>
          <p:cNvSpPr txBox="1"/>
          <p:nvPr>
            <p:ph idx="14" type="body"/>
          </p:nvPr>
        </p:nvSpPr>
        <p:spPr>
          <a:xfrm>
            <a:off x="6999267" y="1706488"/>
            <a:ext cx="4948800" cy="823800"/>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1000"/>
              </a:spcBef>
              <a:spcAft>
                <a:spcPts val="0"/>
              </a:spcAft>
              <a:buClr>
                <a:srgbClr val="393939"/>
              </a:buClr>
              <a:buSzPts val="2000"/>
              <a:buNone/>
              <a:defRPr b="0" sz="2000">
                <a:solidFill>
                  <a:srgbClr val="393939"/>
                </a:solidFill>
                <a:latin typeface="Lato"/>
                <a:ea typeface="Lato"/>
                <a:cs typeface="Lato"/>
                <a:sym typeface="Lato"/>
              </a:defRPr>
            </a:lvl1pPr>
            <a:lvl2pPr indent="-228600" lvl="1" marL="914400" algn="l">
              <a:lnSpc>
                <a:spcPct val="90000"/>
              </a:lnSpc>
              <a:spcBef>
                <a:spcPts val="1600"/>
              </a:spcBef>
              <a:spcAft>
                <a:spcPts val="0"/>
              </a:spcAft>
              <a:buClr>
                <a:srgbClr val="393939"/>
              </a:buClr>
              <a:buSzPts val="2000"/>
              <a:buNone/>
              <a:defRPr b="1" sz="2000"/>
            </a:lvl2pPr>
            <a:lvl3pPr indent="-228600" lvl="2" marL="1371600" algn="l">
              <a:lnSpc>
                <a:spcPct val="90000"/>
              </a:lnSpc>
              <a:spcBef>
                <a:spcPts val="1600"/>
              </a:spcBef>
              <a:spcAft>
                <a:spcPts val="0"/>
              </a:spcAft>
              <a:buClr>
                <a:srgbClr val="393939"/>
              </a:buClr>
              <a:buSzPts val="1800"/>
              <a:buNone/>
              <a:defRPr b="1" sz="1800"/>
            </a:lvl3pPr>
            <a:lvl4pPr indent="-228600" lvl="3" marL="1828800" algn="l">
              <a:lnSpc>
                <a:spcPct val="90000"/>
              </a:lnSpc>
              <a:spcBef>
                <a:spcPts val="1600"/>
              </a:spcBef>
              <a:spcAft>
                <a:spcPts val="0"/>
              </a:spcAft>
              <a:buClr>
                <a:srgbClr val="393939"/>
              </a:buClr>
              <a:buSzPts val="1600"/>
              <a:buNone/>
              <a:defRPr b="1" sz="1600"/>
            </a:lvl4pPr>
            <a:lvl5pPr indent="-228600" lvl="4" marL="2286000" algn="l">
              <a:lnSpc>
                <a:spcPct val="90000"/>
              </a:lnSpc>
              <a:spcBef>
                <a:spcPts val="1600"/>
              </a:spcBef>
              <a:spcAft>
                <a:spcPts val="0"/>
              </a:spcAft>
              <a:buClr>
                <a:srgbClr val="393939"/>
              </a:buClr>
              <a:buSzPts val="1600"/>
              <a:buNone/>
              <a:defRPr b="1" sz="1600"/>
            </a:lvl5pPr>
            <a:lvl6pPr indent="-228600" lvl="5" marL="2743200" algn="l">
              <a:lnSpc>
                <a:spcPct val="90000"/>
              </a:lnSpc>
              <a:spcBef>
                <a:spcPts val="1600"/>
              </a:spcBef>
              <a:spcAft>
                <a:spcPts val="0"/>
              </a:spcAft>
              <a:buClr>
                <a:schemeClr val="dk1"/>
              </a:buClr>
              <a:buSzPts val="1600"/>
              <a:buNone/>
              <a:defRPr b="1" sz="1600"/>
            </a:lvl6pPr>
            <a:lvl7pPr indent="-228600" lvl="6" marL="3200400" algn="l">
              <a:lnSpc>
                <a:spcPct val="90000"/>
              </a:lnSpc>
              <a:spcBef>
                <a:spcPts val="1600"/>
              </a:spcBef>
              <a:spcAft>
                <a:spcPts val="0"/>
              </a:spcAft>
              <a:buClr>
                <a:schemeClr val="dk1"/>
              </a:buClr>
              <a:buSzPts val="1600"/>
              <a:buNone/>
              <a:defRPr b="1" sz="1600"/>
            </a:lvl7pPr>
            <a:lvl8pPr indent="-228600" lvl="7" marL="3657600" algn="l">
              <a:lnSpc>
                <a:spcPct val="90000"/>
              </a:lnSpc>
              <a:spcBef>
                <a:spcPts val="1600"/>
              </a:spcBef>
              <a:spcAft>
                <a:spcPts val="0"/>
              </a:spcAft>
              <a:buClr>
                <a:schemeClr val="dk1"/>
              </a:buClr>
              <a:buSzPts val="1600"/>
              <a:buNone/>
              <a:defRPr b="1" sz="1600"/>
            </a:lvl8pPr>
            <a:lvl9pPr indent="-228600" lvl="8" marL="4114800" algn="l">
              <a:lnSpc>
                <a:spcPct val="90000"/>
              </a:lnSpc>
              <a:spcBef>
                <a:spcPts val="1600"/>
              </a:spcBef>
              <a:spcAft>
                <a:spcPts val="1600"/>
              </a:spcAft>
              <a:buClr>
                <a:schemeClr val="dk1"/>
              </a:buClr>
              <a:buSzPts val="1600"/>
              <a:buNone/>
              <a:defRPr b="1" sz="1600"/>
            </a:lvl9pPr>
          </a:lstStyle>
          <a:p/>
        </p:txBody>
      </p:sp>
      <p:sp>
        <p:nvSpPr>
          <p:cNvPr id="39" name="Google Shape;39;g3a2cc3aa03a_0_571"/>
          <p:cNvSpPr txBox="1"/>
          <p:nvPr>
            <p:ph idx="15" type="body"/>
          </p:nvPr>
        </p:nvSpPr>
        <p:spPr>
          <a:xfrm>
            <a:off x="6176118" y="2535620"/>
            <a:ext cx="795900" cy="823800"/>
          </a:xfrm>
          <a:prstGeom prst="rect">
            <a:avLst/>
          </a:prstGeom>
          <a:noFill/>
          <a:ln>
            <a:noFill/>
          </a:ln>
        </p:spPr>
        <p:txBody>
          <a:bodyPr anchorCtr="0" anchor="ctr" bIns="45700" lIns="91425" spcFirstLastPara="1" rIns="91425" wrap="square" tIns="45700">
            <a:noAutofit/>
          </a:bodyPr>
          <a:lstStyle>
            <a:lvl1pPr indent="-228600" lvl="0" marL="457200" algn="ctr">
              <a:lnSpc>
                <a:spcPct val="90000"/>
              </a:lnSpc>
              <a:spcBef>
                <a:spcPts val="1000"/>
              </a:spcBef>
              <a:spcAft>
                <a:spcPts val="0"/>
              </a:spcAft>
              <a:buClr>
                <a:srgbClr val="262626"/>
              </a:buClr>
              <a:buSzPts val="3200"/>
              <a:buNone/>
              <a:defRPr b="1" sz="3200">
                <a:solidFill>
                  <a:srgbClr val="262626"/>
                </a:solidFill>
                <a:latin typeface="Montserrat"/>
                <a:ea typeface="Montserrat"/>
                <a:cs typeface="Montserrat"/>
                <a:sym typeface="Montserrat"/>
              </a:defRPr>
            </a:lvl1pPr>
            <a:lvl2pPr indent="-228600" lvl="1" marL="914400" algn="l">
              <a:lnSpc>
                <a:spcPct val="90000"/>
              </a:lnSpc>
              <a:spcBef>
                <a:spcPts val="1600"/>
              </a:spcBef>
              <a:spcAft>
                <a:spcPts val="0"/>
              </a:spcAft>
              <a:buClr>
                <a:srgbClr val="393939"/>
              </a:buClr>
              <a:buSzPts val="2000"/>
              <a:buNone/>
              <a:defRPr b="1" sz="2000"/>
            </a:lvl2pPr>
            <a:lvl3pPr indent="-228600" lvl="2" marL="1371600" algn="l">
              <a:lnSpc>
                <a:spcPct val="90000"/>
              </a:lnSpc>
              <a:spcBef>
                <a:spcPts val="1600"/>
              </a:spcBef>
              <a:spcAft>
                <a:spcPts val="0"/>
              </a:spcAft>
              <a:buClr>
                <a:srgbClr val="393939"/>
              </a:buClr>
              <a:buSzPts val="1800"/>
              <a:buNone/>
              <a:defRPr b="1" sz="1800"/>
            </a:lvl3pPr>
            <a:lvl4pPr indent="-228600" lvl="3" marL="1828800" algn="l">
              <a:lnSpc>
                <a:spcPct val="90000"/>
              </a:lnSpc>
              <a:spcBef>
                <a:spcPts val="1600"/>
              </a:spcBef>
              <a:spcAft>
                <a:spcPts val="0"/>
              </a:spcAft>
              <a:buClr>
                <a:srgbClr val="393939"/>
              </a:buClr>
              <a:buSzPts val="1600"/>
              <a:buNone/>
              <a:defRPr b="1" sz="1600"/>
            </a:lvl4pPr>
            <a:lvl5pPr indent="-228600" lvl="4" marL="2286000" algn="l">
              <a:lnSpc>
                <a:spcPct val="90000"/>
              </a:lnSpc>
              <a:spcBef>
                <a:spcPts val="1600"/>
              </a:spcBef>
              <a:spcAft>
                <a:spcPts val="0"/>
              </a:spcAft>
              <a:buClr>
                <a:srgbClr val="393939"/>
              </a:buClr>
              <a:buSzPts val="1600"/>
              <a:buNone/>
              <a:defRPr b="1" sz="1600"/>
            </a:lvl5pPr>
            <a:lvl6pPr indent="-228600" lvl="5" marL="2743200" algn="l">
              <a:lnSpc>
                <a:spcPct val="90000"/>
              </a:lnSpc>
              <a:spcBef>
                <a:spcPts val="1600"/>
              </a:spcBef>
              <a:spcAft>
                <a:spcPts val="0"/>
              </a:spcAft>
              <a:buClr>
                <a:schemeClr val="dk1"/>
              </a:buClr>
              <a:buSzPts val="1600"/>
              <a:buNone/>
              <a:defRPr b="1" sz="1600"/>
            </a:lvl6pPr>
            <a:lvl7pPr indent="-228600" lvl="6" marL="3200400" algn="l">
              <a:lnSpc>
                <a:spcPct val="90000"/>
              </a:lnSpc>
              <a:spcBef>
                <a:spcPts val="1600"/>
              </a:spcBef>
              <a:spcAft>
                <a:spcPts val="0"/>
              </a:spcAft>
              <a:buClr>
                <a:schemeClr val="dk1"/>
              </a:buClr>
              <a:buSzPts val="1600"/>
              <a:buNone/>
              <a:defRPr b="1" sz="1600"/>
            </a:lvl7pPr>
            <a:lvl8pPr indent="-228600" lvl="7" marL="3657600" algn="l">
              <a:lnSpc>
                <a:spcPct val="90000"/>
              </a:lnSpc>
              <a:spcBef>
                <a:spcPts val="1600"/>
              </a:spcBef>
              <a:spcAft>
                <a:spcPts val="0"/>
              </a:spcAft>
              <a:buClr>
                <a:schemeClr val="dk1"/>
              </a:buClr>
              <a:buSzPts val="1600"/>
              <a:buNone/>
              <a:defRPr b="1" sz="1600"/>
            </a:lvl8pPr>
            <a:lvl9pPr indent="-228600" lvl="8" marL="4114800" algn="l">
              <a:lnSpc>
                <a:spcPct val="90000"/>
              </a:lnSpc>
              <a:spcBef>
                <a:spcPts val="1600"/>
              </a:spcBef>
              <a:spcAft>
                <a:spcPts val="1600"/>
              </a:spcAft>
              <a:buClr>
                <a:schemeClr val="dk1"/>
              </a:buClr>
              <a:buSzPts val="1600"/>
              <a:buNone/>
              <a:defRPr b="1" sz="1600"/>
            </a:lvl9pPr>
          </a:lstStyle>
          <a:p/>
        </p:txBody>
      </p:sp>
      <p:sp>
        <p:nvSpPr>
          <p:cNvPr id="40" name="Google Shape;40;g3a2cc3aa03a_0_571"/>
          <p:cNvSpPr txBox="1"/>
          <p:nvPr>
            <p:ph idx="16" type="body"/>
          </p:nvPr>
        </p:nvSpPr>
        <p:spPr>
          <a:xfrm>
            <a:off x="6999267" y="2532278"/>
            <a:ext cx="4948800" cy="823800"/>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1000"/>
              </a:spcBef>
              <a:spcAft>
                <a:spcPts val="0"/>
              </a:spcAft>
              <a:buClr>
                <a:srgbClr val="393939"/>
              </a:buClr>
              <a:buSzPts val="2000"/>
              <a:buNone/>
              <a:defRPr b="0" sz="2000">
                <a:solidFill>
                  <a:srgbClr val="393939"/>
                </a:solidFill>
                <a:latin typeface="Lato"/>
                <a:ea typeface="Lato"/>
                <a:cs typeface="Lato"/>
                <a:sym typeface="Lato"/>
              </a:defRPr>
            </a:lvl1pPr>
            <a:lvl2pPr indent="-228600" lvl="1" marL="914400" algn="l">
              <a:lnSpc>
                <a:spcPct val="90000"/>
              </a:lnSpc>
              <a:spcBef>
                <a:spcPts val="1600"/>
              </a:spcBef>
              <a:spcAft>
                <a:spcPts val="0"/>
              </a:spcAft>
              <a:buClr>
                <a:srgbClr val="393939"/>
              </a:buClr>
              <a:buSzPts val="2000"/>
              <a:buNone/>
              <a:defRPr b="1" sz="2000"/>
            </a:lvl2pPr>
            <a:lvl3pPr indent="-228600" lvl="2" marL="1371600" algn="l">
              <a:lnSpc>
                <a:spcPct val="90000"/>
              </a:lnSpc>
              <a:spcBef>
                <a:spcPts val="1600"/>
              </a:spcBef>
              <a:spcAft>
                <a:spcPts val="0"/>
              </a:spcAft>
              <a:buClr>
                <a:srgbClr val="393939"/>
              </a:buClr>
              <a:buSzPts val="1800"/>
              <a:buNone/>
              <a:defRPr b="1" sz="1800"/>
            </a:lvl3pPr>
            <a:lvl4pPr indent="-228600" lvl="3" marL="1828800" algn="l">
              <a:lnSpc>
                <a:spcPct val="90000"/>
              </a:lnSpc>
              <a:spcBef>
                <a:spcPts val="1600"/>
              </a:spcBef>
              <a:spcAft>
                <a:spcPts val="0"/>
              </a:spcAft>
              <a:buClr>
                <a:srgbClr val="393939"/>
              </a:buClr>
              <a:buSzPts val="1600"/>
              <a:buNone/>
              <a:defRPr b="1" sz="1600"/>
            </a:lvl4pPr>
            <a:lvl5pPr indent="-228600" lvl="4" marL="2286000" algn="l">
              <a:lnSpc>
                <a:spcPct val="90000"/>
              </a:lnSpc>
              <a:spcBef>
                <a:spcPts val="1600"/>
              </a:spcBef>
              <a:spcAft>
                <a:spcPts val="0"/>
              </a:spcAft>
              <a:buClr>
                <a:srgbClr val="393939"/>
              </a:buClr>
              <a:buSzPts val="1600"/>
              <a:buNone/>
              <a:defRPr b="1" sz="1600"/>
            </a:lvl5pPr>
            <a:lvl6pPr indent="-228600" lvl="5" marL="2743200" algn="l">
              <a:lnSpc>
                <a:spcPct val="90000"/>
              </a:lnSpc>
              <a:spcBef>
                <a:spcPts val="1600"/>
              </a:spcBef>
              <a:spcAft>
                <a:spcPts val="0"/>
              </a:spcAft>
              <a:buClr>
                <a:schemeClr val="dk1"/>
              </a:buClr>
              <a:buSzPts val="1600"/>
              <a:buNone/>
              <a:defRPr b="1" sz="1600"/>
            </a:lvl6pPr>
            <a:lvl7pPr indent="-228600" lvl="6" marL="3200400" algn="l">
              <a:lnSpc>
                <a:spcPct val="90000"/>
              </a:lnSpc>
              <a:spcBef>
                <a:spcPts val="1600"/>
              </a:spcBef>
              <a:spcAft>
                <a:spcPts val="0"/>
              </a:spcAft>
              <a:buClr>
                <a:schemeClr val="dk1"/>
              </a:buClr>
              <a:buSzPts val="1600"/>
              <a:buNone/>
              <a:defRPr b="1" sz="1600"/>
            </a:lvl7pPr>
            <a:lvl8pPr indent="-228600" lvl="7" marL="3657600" algn="l">
              <a:lnSpc>
                <a:spcPct val="90000"/>
              </a:lnSpc>
              <a:spcBef>
                <a:spcPts val="1600"/>
              </a:spcBef>
              <a:spcAft>
                <a:spcPts val="0"/>
              </a:spcAft>
              <a:buClr>
                <a:schemeClr val="dk1"/>
              </a:buClr>
              <a:buSzPts val="1600"/>
              <a:buNone/>
              <a:defRPr b="1" sz="1600"/>
            </a:lvl8pPr>
            <a:lvl9pPr indent="-228600" lvl="8" marL="4114800" algn="l">
              <a:lnSpc>
                <a:spcPct val="90000"/>
              </a:lnSpc>
              <a:spcBef>
                <a:spcPts val="1600"/>
              </a:spcBef>
              <a:spcAft>
                <a:spcPts val="1600"/>
              </a:spcAft>
              <a:buClr>
                <a:schemeClr val="dk1"/>
              </a:buClr>
              <a:buSzPts val="1600"/>
              <a:buNone/>
              <a:defRPr b="1" sz="1600"/>
            </a:lvl9pPr>
          </a:lstStyle>
          <a:p/>
        </p:txBody>
      </p:sp>
      <p:sp>
        <p:nvSpPr>
          <p:cNvPr id="41" name="Google Shape;41;g3a2cc3aa03a_0_571"/>
          <p:cNvSpPr txBox="1"/>
          <p:nvPr>
            <p:ph idx="17" type="body"/>
          </p:nvPr>
        </p:nvSpPr>
        <p:spPr>
          <a:xfrm>
            <a:off x="6176118" y="3359532"/>
            <a:ext cx="795900" cy="823800"/>
          </a:xfrm>
          <a:prstGeom prst="rect">
            <a:avLst/>
          </a:prstGeom>
          <a:noFill/>
          <a:ln>
            <a:noFill/>
          </a:ln>
        </p:spPr>
        <p:txBody>
          <a:bodyPr anchorCtr="0" anchor="ctr" bIns="45700" lIns="91425" spcFirstLastPara="1" rIns="91425" wrap="square" tIns="45700">
            <a:noAutofit/>
          </a:bodyPr>
          <a:lstStyle>
            <a:lvl1pPr indent="-228600" lvl="0" marL="457200" algn="ctr">
              <a:lnSpc>
                <a:spcPct val="90000"/>
              </a:lnSpc>
              <a:spcBef>
                <a:spcPts val="1000"/>
              </a:spcBef>
              <a:spcAft>
                <a:spcPts val="0"/>
              </a:spcAft>
              <a:buClr>
                <a:srgbClr val="262626"/>
              </a:buClr>
              <a:buSzPts val="3200"/>
              <a:buNone/>
              <a:defRPr b="1" sz="3200">
                <a:solidFill>
                  <a:srgbClr val="262626"/>
                </a:solidFill>
                <a:latin typeface="Montserrat"/>
                <a:ea typeface="Montserrat"/>
                <a:cs typeface="Montserrat"/>
                <a:sym typeface="Montserrat"/>
              </a:defRPr>
            </a:lvl1pPr>
            <a:lvl2pPr indent="-228600" lvl="1" marL="914400" algn="l">
              <a:lnSpc>
                <a:spcPct val="90000"/>
              </a:lnSpc>
              <a:spcBef>
                <a:spcPts val="1600"/>
              </a:spcBef>
              <a:spcAft>
                <a:spcPts val="0"/>
              </a:spcAft>
              <a:buClr>
                <a:srgbClr val="393939"/>
              </a:buClr>
              <a:buSzPts val="2000"/>
              <a:buNone/>
              <a:defRPr b="1" sz="2000"/>
            </a:lvl2pPr>
            <a:lvl3pPr indent="-228600" lvl="2" marL="1371600" algn="l">
              <a:lnSpc>
                <a:spcPct val="90000"/>
              </a:lnSpc>
              <a:spcBef>
                <a:spcPts val="1600"/>
              </a:spcBef>
              <a:spcAft>
                <a:spcPts val="0"/>
              </a:spcAft>
              <a:buClr>
                <a:srgbClr val="393939"/>
              </a:buClr>
              <a:buSzPts val="1800"/>
              <a:buNone/>
              <a:defRPr b="1" sz="1800"/>
            </a:lvl3pPr>
            <a:lvl4pPr indent="-228600" lvl="3" marL="1828800" algn="l">
              <a:lnSpc>
                <a:spcPct val="90000"/>
              </a:lnSpc>
              <a:spcBef>
                <a:spcPts val="1600"/>
              </a:spcBef>
              <a:spcAft>
                <a:spcPts val="0"/>
              </a:spcAft>
              <a:buClr>
                <a:srgbClr val="393939"/>
              </a:buClr>
              <a:buSzPts val="1600"/>
              <a:buNone/>
              <a:defRPr b="1" sz="1600"/>
            </a:lvl4pPr>
            <a:lvl5pPr indent="-228600" lvl="4" marL="2286000" algn="l">
              <a:lnSpc>
                <a:spcPct val="90000"/>
              </a:lnSpc>
              <a:spcBef>
                <a:spcPts val="1600"/>
              </a:spcBef>
              <a:spcAft>
                <a:spcPts val="0"/>
              </a:spcAft>
              <a:buClr>
                <a:srgbClr val="393939"/>
              </a:buClr>
              <a:buSzPts val="1600"/>
              <a:buNone/>
              <a:defRPr b="1" sz="1600"/>
            </a:lvl5pPr>
            <a:lvl6pPr indent="-228600" lvl="5" marL="2743200" algn="l">
              <a:lnSpc>
                <a:spcPct val="90000"/>
              </a:lnSpc>
              <a:spcBef>
                <a:spcPts val="1600"/>
              </a:spcBef>
              <a:spcAft>
                <a:spcPts val="0"/>
              </a:spcAft>
              <a:buClr>
                <a:schemeClr val="dk1"/>
              </a:buClr>
              <a:buSzPts val="1600"/>
              <a:buNone/>
              <a:defRPr b="1" sz="1600"/>
            </a:lvl6pPr>
            <a:lvl7pPr indent="-228600" lvl="6" marL="3200400" algn="l">
              <a:lnSpc>
                <a:spcPct val="90000"/>
              </a:lnSpc>
              <a:spcBef>
                <a:spcPts val="1600"/>
              </a:spcBef>
              <a:spcAft>
                <a:spcPts val="0"/>
              </a:spcAft>
              <a:buClr>
                <a:schemeClr val="dk1"/>
              </a:buClr>
              <a:buSzPts val="1600"/>
              <a:buNone/>
              <a:defRPr b="1" sz="1600"/>
            </a:lvl7pPr>
            <a:lvl8pPr indent="-228600" lvl="7" marL="3657600" algn="l">
              <a:lnSpc>
                <a:spcPct val="90000"/>
              </a:lnSpc>
              <a:spcBef>
                <a:spcPts val="1600"/>
              </a:spcBef>
              <a:spcAft>
                <a:spcPts val="0"/>
              </a:spcAft>
              <a:buClr>
                <a:schemeClr val="dk1"/>
              </a:buClr>
              <a:buSzPts val="1600"/>
              <a:buNone/>
              <a:defRPr b="1" sz="1600"/>
            </a:lvl8pPr>
            <a:lvl9pPr indent="-228600" lvl="8" marL="4114800" algn="l">
              <a:lnSpc>
                <a:spcPct val="90000"/>
              </a:lnSpc>
              <a:spcBef>
                <a:spcPts val="1600"/>
              </a:spcBef>
              <a:spcAft>
                <a:spcPts val="1600"/>
              </a:spcAft>
              <a:buClr>
                <a:schemeClr val="dk1"/>
              </a:buClr>
              <a:buSzPts val="1600"/>
              <a:buNone/>
              <a:defRPr b="1" sz="1600"/>
            </a:lvl9pPr>
          </a:lstStyle>
          <a:p/>
        </p:txBody>
      </p:sp>
      <p:sp>
        <p:nvSpPr>
          <p:cNvPr id="42" name="Google Shape;42;g3a2cc3aa03a_0_571"/>
          <p:cNvSpPr txBox="1"/>
          <p:nvPr>
            <p:ph idx="18" type="body"/>
          </p:nvPr>
        </p:nvSpPr>
        <p:spPr>
          <a:xfrm>
            <a:off x="6999267" y="3356190"/>
            <a:ext cx="4948800" cy="823800"/>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1000"/>
              </a:spcBef>
              <a:spcAft>
                <a:spcPts val="0"/>
              </a:spcAft>
              <a:buClr>
                <a:srgbClr val="393939"/>
              </a:buClr>
              <a:buSzPts val="2000"/>
              <a:buNone/>
              <a:defRPr b="0" sz="2000">
                <a:solidFill>
                  <a:srgbClr val="393939"/>
                </a:solidFill>
                <a:latin typeface="Lato"/>
                <a:ea typeface="Lato"/>
                <a:cs typeface="Lato"/>
                <a:sym typeface="Lato"/>
              </a:defRPr>
            </a:lvl1pPr>
            <a:lvl2pPr indent="-228600" lvl="1" marL="914400" algn="l">
              <a:lnSpc>
                <a:spcPct val="90000"/>
              </a:lnSpc>
              <a:spcBef>
                <a:spcPts val="1600"/>
              </a:spcBef>
              <a:spcAft>
                <a:spcPts val="0"/>
              </a:spcAft>
              <a:buClr>
                <a:srgbClr val="393939"/>
              </a:buClr>
              <a:buSzPts val="2000"/>
              <a:buNone/>
              <a:defRPr b="1" sz="2000"/>
            </a:lvl2pPr>
            <a:lvl3pPr indent="-228600" lvl="2" marL="1371600" algn="l">
              <a:lnSpc>
                <a:spcPct val="90000"/>
              </a:lnSpc>
              <a:spcBef>
                <a:spcPts val="1600"/>
              </a:spcBef>
              <a:spcAft>
                <a:spcPts val="0"/>
              </a:spcAft>
              <a:buClr>
                <a:srgbClr val="393939"/>
              </a:buClr>
              <a:buSzPts val="1800"/>
              <a:buNone/>
              <a:defRPr b="1" sz="1800"/>
            </a:lvl3pPr>
            <a:lvl4pPr indent="-228600" lvl="3" marL="1828800" algn="l">
              <a:lnSpc>
                <a:spcPct val="90000"/>
              </a:lnSpc>
              <a:spcBef>
                <a:spcPts val="1600"/>
              </a:spcBef>
              <a:spcAft>
                <a:spcPts val="0"/>
              </a:spcAft>
              <a:buClr>
                <a:srgbClr val="393939"/>
              </a:buClr>
              <a:buSzPts val="1600"/>
              <a:buNone/>
              <a:defRPr b="1" sz="1600"/>
            </a:lvl4pPr>
            <a:lvl5pPr indent="-228600" lvl="4" marL="2286000" algn="l">
              <a:lnSpc>
                <a:spcPct val="90000"/>
              </a:lnSpc>
              <a:spcBef>
                <a:spcPts val="1600"/>
              </a:spcBef>
              <a:spcAft>
                <a:spcPts val="0"/>
              </a:spcAft>
              <a:buClr>
                <a:srgbClr val="393939"/>
              </a:buClr>
              <a:buSzPts val="1600"/>
              <a:buNone/>
              <a:defRPr b="1" sz="1600"/>
            </a:lvl5pPr>
            <a:lvl6pPr indent="-228600" lvl="5" marL="2743200" algn="l">
              <a:lnSpc>
                <a:spcPct val="90000"/>
              </a:lnSpc>
              <a:spcBef>
                <a:spcPts val="1600"/>
              </a:spcBef>
              <a:spcAft>
                <a:spcPts val="0"/>
              </a:spcAft>
              <a:buClr>
                <a:schemeClr val="dk1"/>
              </a:buClr>
              <a:buSzPts val="1600"/>
              <a:buNone/>
              <a:defRPr b="1" sz="1600"/>
            </a:lvl6pPr>
            <a:lvl7pPr indent="-228600" lvl="6" marL="3200400" algn="l">
              <a:lnSpc>
                <a:spcPct val="90000"/>
              </a:lnSpc>
              <a:spcBef>
                <a:spcPts val="1600"/>
              </a:spcBef>
              <a:spcAft>
                <a:spcPts val="0"/>
              </a:spcAft>
              <a:buClr>
                <a:schemeClr val="dk1"/>
              </a:buClr>
              <a:buSzPts val="1600"/>
              <a:buNone/>
              <a:defRPr b="1" sz="1600"/>
            </a:lvl7pPr>
            <a:lvl8pPr indent="-228600" lvl="7" marL="3657600" algn="l">
              <a:lnSpc>
                <a:spcPct val="90000"/>
              </a:lnSpc>
              <a:spcBef>
                <a:spcPts val="1600"/>
              </a:spcBef>
              <a:spcAft>
                <a:spcPts val="0"/>
              </a:spcAft>
              <a:buClr>
                <a:schemeClr val="dk1"/>
              </a:buClr>
              <a:buSzPts val="1600"/>
              <a:buNone/>
              <a:defRPr b="1" sz="1600"/>
            </a:lvl8pPr>
            <a:lvl9pPr indent="-228600" lvl="8" marL="4114800" algn="l">
              <a:lnSpc>
                <a:spcPct val="90000"/>
              </a:lnSpc>
              <a:spcBef>
                <a:spcPts val="1600"/>
              </a:spcBef>
              <a:spcAft>
                <a:spcPts val="1600"/>
              </a:spcAft>
              <a:buClr>
                <a:schemeClr val="dk1"/>
              </a:buClr>
              <a:buSzPts val="1600"/>
              <a:buNone/>
              <a:defRPr b="1" sz="1600"/>
            </a:lvl9pPr>
          </a:lstStyle>
          <a:p/>
        </p:txBody>
      </p:sp>
      <p:sp>
        <p:nvSpPr>
          <p:cNvPr id="43" name="Google Shape;43;g3a2cc3aa03a_0_571"/>
          <p:cNvSpPr txBox="1"/>
          <p:nvPr>
            <p:ph idx="19" type="body"/>
          </p:nvPr>
        </p:nvSpPr>
        <p:spPr>
          <a:xfrm>
            <a:off x="6176118" y="4183444"/>
            <a:ext cx="795900" cy="823800"/>
          </a:xfrm>
          <a:prstGeom prst="rect">
            <a:avLst/>
          </a:prstGeom>
          <a:noFill/>
          <a:ln>
            <a:noFill/>
          </a:ln>
        </p:spPr>
        <p:txBody>
          <a:bodyPr anchorCtr="0" anchor="ctr" bIns="45700" lIns="91425" spcFirstLastPara="1" rIns="91425" wrap="square" tIns="45700">
            <a:noAutofit/>
          </a:bodyPr>
          <a:lstStyle>
            <a:lvl1pPr indent="-228600" lvl="0" marL="457200" algn="ctr">
              <a:lnSpc>
                <a:spcPct val="90000"/>
              </a:lnSpc>
              <a:spcBef>
                <a:spcPts val="1000"/>
              </a:spcBef>
              <a:spcAft>
                <a:spcPts val="0"/>
              </a:spcAft>
              <a:buClr>
                <a:srgbClr val="262626"/>
              </a:buClr>
              <a:buSzPts val="3200"/>
              <a:buNone/>
              <a:defRPr b="1" sz="3200">
                <a:solidFill>
                  <a:srgbClr val="262626"/>
                </a:solidFill>
                <a:latin typeface="Montserrat"/>
                <a:ea typeface="Montserrat"/>
                <a:cs typeface="Montserrat"/>
                <a:sym typeface="Montserrat"/>
              </a:defRPr>
            </a:lvl1pPr>
            <a:lvl2pPr indent="-228600" lvl="1" marL="914400" algn="l">
              <a:lnSpc>
                <a:spcPct val="90000"/>
              </a:lnSpc>
              <a:spcBef>
                <a:spcPts val="1600"/>
              </a:spcBef>
              <a:spcAft>
                <a:spcPts val="0"/>
              </a:spcAft>
              <a:buClr>
                <a:srgbClr val="393939"/>
              </a:buClr>
              <a:buSzPts val="2000"/>
              <a:buNone/>
              <a:defRPr b="1" sz="2000"/>
            </a:lvl2pPr>
            <a:lvl3pPr indent="-228600" lvl="2" marL="1371600" algn="l">
              <a:lnSpc>
                <a:spcPct val="90000"/>
              </a:lnSpc>
              <a:spcBef>
                <a:spcPts val="1600"/>
              </a:spcBef>
              <a:spcAft>
                <a:spcPts val="0"/>
              </a:spcAft>
              <a:buClr>
                <a:srgbClr val="393939"/>
              </a:buClr>
              <a:buSzPts val="1800"/>
              <a:buNone/>
              <a:defRPr b="1" sz="1800"/>
            </a:lvl3pPr>
            <a:lvl4pPr indent="-228600" lvl="3" marL="1828800" algn="l">
              <a:lnSpc>
                <a:spcPct val="90000"/>
              </a:lnSpc>
              <a:spcBef>
                <a:spcPts val="1600"/>
              </a:spcBef>
              <a:spcAft>
                <a:spcPts val="0"/>
              </a:spcAft>
              <a:buClr>
                <a:srgbClr val="393939"/>
              </a:buClr>
              <a:buSzPts val="1600"/>
              <a:buNone/>
              <a:defRPr b="1" sz="1600"/>
            </a:lvl4pPr>
            <a:lvl5pPr indent="-228600" lvl="4" marL="2286000" algn="l">
              <a:lnSpc>
                <a:spcPct val="90000"/>
              </a:lnSpc>
              <a:spcBef>
                <a:spcPts val="1600"/>
              </a:spcBef>
              <a:spcAft>
                <a:spcPts val="0"/>
              </a:spcAft>
              <a:buClr>
                <a:srgbClr val="393939"/>
              </a:buClr>
              <a:buSzPts val="1600"/>
              <a:buNone/>
              <a:defRPr b="1" sz="1600"/>
            </a:lvl5pPr>
            <a:lvl6pPr indent="-228600" lvl="5" marL="2743200" algn="l">
              <a:lnSpc>
                <a:spcPct val="90000"/>
              </a:lnSpc>
              <a:spcBef>
                <a:spcPts val="1600"/>
              </a:spcBef>
              <a:spcAft>
                <a:spcPts val="0"/>
              </a:spcAft>
              <a:buClr>
                <a:schemeClr val="dk1"/>
              </a:buClr>
              <a:buSzPts val="1600"/>
              <a:buNone/>
              <a:defRPr b="1" sz="1600"/>
            </a:lvl6pPr>
            <a:lvl7pPr indent="-228600" lvl="6" marL="3200400" algn="l">
              <a:lnSpc>
                <a:spcPct val="90000"/>
              </a:lnSpc>
              <a:spcBef>
                <a:spcPts val="1600"/>
              </a:spcBef>
              <a:spcAft>
                <a:spcPts val="0"/>
              </a:spcAft>
              <a:buClr>
                <a:schemeClr val="dk1"/>
              </a:buClr>
              <a:buSzPts val="1600"/>
              <a:buNone/>
              <a:defRPr b="1" sz="1600"/>
            </a:lvl7pPr>
            <a:lvl8pPr indent="-228600" lvl="7" marL="3657600" algn="l">
              <a:lnSpc>
                <a:spcPct val="90000"/>
              </a:lnSpc>
              <a:spcBef>
                <a:spcPts val="1600"/>
              </a:spcBef>
              <a:spcAft>
                <a:spcPts val="0"/>
              </a:spcAft>
              <a:buClr>
                <a:schemeClr val="dk1"/>
              </a:buClr>
              <a:buSzPts val="1600"/>
              <a:buNone/>
              <a:defRPr b="1" sz="1600"/>
            </a:lvl8pPr>
            <a:lvl9pPr indent="-228600" lvl="8" marL="4114800" algn="l">
              <a:lnSpc>
                <a:spcPct val="90000"/>
              </a:lnSpc>
              <a:spcBef>
                <a:spcPts val="1600"/>
              </a:spcBef>
              <a:spcAft>
                <a:spcPts val="1600"/>
              </a:spcAft>
              <a:buClr>
                <a:schemeClr val="dk1"/>
              </a:buClr>
              <a:buSzPts val="1600"/>
              <a:buNone/>
              <a:defRPr b="1" sz="1600"/>
            </a:lvl9pPr>
          </a:lstStyle>
          <a:p/>
        </p:txBody>
      </p:sp>
      <p:sp>
        <p:nvSpPr>
          <p:cNvPr id="44" name="Google Shape;44;g3a2cc3aa03a_0_571"/>
          <p:cNvSpPr txBox="1"/>
          <p:nvPr>
            <p:ph idx="20" type="body"/>
          </p:nvPr>
        </p:nvSpPr>
        <p:spPr>
          <a:xfrm>
            <a:off x="6999267" y="4180102"/>
            <a:ext cx="4948800" cy="823800"/>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1000"/>
              </a:spcBef>
              <a:spcAft>
                <a:spcPts val="0"/>
              </a:spcAft>
              <a:buClr>
                <a:srgbClr val="393939"/>
              </a:buClr>
              <a:buSzPts val="2000"/>
              <a:buNone/>
              <a:defRPr b="0" sz="2000">
                <a:solidFill>
                  <a:srgbClr val="393939"/>
                </a:solidFill>
                <a:latin typeface="Lato"/>
                <a:ea typeface="Lato"/>
                <a:cs typeface="Lato"/>
                <a:sym typeface="Lato"/>
              </a:defRPr>
            </a:lvl1pPr>
            <a:lvl2pPr indent="-228600" lvl="1" marL="914400" algn="l">
              <a:lnSpc>
                <a:spcPct val="90000"/>
              </a:lnSpc>
              <a:spcBef>
                <a:spcPts val="1600"/>
              </a:spcBef>
              <a:spcAft>
                <a:spcPts val="0"/>
              </a:spcAft>
              <a:buClr>
                <a:srgbClr val="393939"/>
              </a:buClr>
              <a:buSzPts val="2000"/>
              <a:buNone/>
              <a:defRPr b="1" sz="2000"/>
            </a:lvl2pPr>
            <a:lvl3pPr indent="-228600" lvl="2" marL="1371600" algn="l">
              <a:lnSpc>
                <a:spcPct val="90000"/>
              </a:lnSpc>
              <a:spcBef>
                <a:spcPts val="1600"/>
              </a:spcBef>
              <a:spcAft>
                <a:spcPts val="0"/>
              </a:spcAft>
              <a:buClr>
                <a:srgbClr val="393939"/>
              </a:buClr>
              <a:buSzPts val="1800"/>
              <a:buNone/>
              <a:defRPr b="1" sz="1800"/>
            </a:lvl3pPr>
            <a:lvl4pPr indent="-228600" lvl="3" marL="1828800" algn="l">
              <a:lnSpc>
                <a:spcPct val="90000"/>
              </a:lnSpc>
              <a:spcBef>
                <a:spcPts val="1600"/>
              </a:spcBef>
              <a:spcAft>
                <a:spcPts val="0"/>
              </a:spcAft>
              <a:buClr>
                <a:srgbClr val="393939"/>
              </a:buClr>
              <a:buSzPts val="1600"/>
              <a:buNone/>
              <a:defRPr b="1" sz="1600"/>
            </a:lvl4pPr>
            <a:lvl5pPr indent="-228600" lvl="4" marL="2286000" algn="l">
              <a:lnSpc>
                <a:spcPct val="90000"/>
              </a:lnSpc>
              <a:spcBef>
                <a:spcPts val="1600"/>
              </a:spcBef>
              <a:spcAft>
                <a:spcPts val="0"/>
              </a:spcAft>
              <a:buClr>
                <a:srgbClr val="393939"/>
              </a:buClr>
              <a:buSzPts val="1600"/>
              <a:buNone/>
              <a:defRPr b="1" sz="1600"/>
            </a:lvl5pPr>
            <a:lvl6pPr indent="-228600" lvl="5" marL="2743200" algn="l">
              <a:lnSpc>
                <a:spcPct val="90000"/>
              </a:lnSpc>
              <a:spcBef>
                <a:spcPts val="1600"/>
              </a:spcBef>
              <a:spcAft>
                <a:spcPts val="0"/>
              </a:spcAft>
              <a:buClr>
                <a:schemeClr val="dk1"/>
              </a:buClr>
              <a:buSzPts val="1600"/>
              <a:buNone/>
              <a:defRPr b="1" sz="1600"/>
            </a:lvl6pPr>
            <a:lvl7pPr indent="-228600" lvl="6" marL="3200400" algn="l">
              <a:lnSpc>
                <a:spcPct val="90000"/>
              </a:lnSpc>
              <a:spcBef>
                <a:spcPts val="1600"/>
              </a:spcBef>
              <a:spcAft>
                <a:spcPts val="0"/>
              </a:spcAft>
              <a:buClr>
                <a:schemeClr val="dk1"/>
              </a:buClr>
              <a:buSzPts val="1600"/>
              <a:buNone/>
              <a:defRPr b="1" sz="1600"/>
            </a:lvl7pPr>
            <a:lvl8pPr indent="-228600" lvl="7" marL="3657600" algn="l">
              <a:lnSpc>
                <a:spcPct val="90000"/>
              </a:lnSpc>
              <a:spcBef>
                <a:spcPts val="1600"/>
              </a:spcBef>
              <a:spcAft>
                <a:spcPts val="0"/>
              </a:spcAft>
              <a:buClr>
                <a:schemeClr val="dk1"/>
              </a:buClr>
              <a:buSzPts val="1600"/>
              <a:buNone/>
              <a:defRPr b="1" sz="1600"/>
            </a:lvl8pPr>
            <a:lvl9pPr indent="-228600" lvl="8" marL="4114800" algn="l">
              <a:lnSpc>
                <a:spcPct val="90000"/>
              </a:lnSpc>
              <a:spcBef>
                <a:spcPts val="1600"/>
              </a:spcBef>
              <a:spcAft>
                <a:spcPts val="1600"/>
              </a:spcAft>
              <a:buClr>
                <a:schemeClr val="dk1"/>
              </a:buClr>
              <a:buSzPts val="1600"/>
              <a:buNone/>
              <a:defRPr b="1" sz="1600"/>
            </a:lvl9pPr>
          </a:lstStyle>
          <a:p/>
        </p:txBody>
      </p:sp>
      <p:sp>
        <p:nvSpPr>
          <p:cNvPr id="45" name="Google Shape;45;g3a2cc3aa03a_0_571"/>
          <p:cNvSpPr txBox="1"/>
          <p:nvPr>
            <p:ph idx="21" type="body"/>
          </p:nvPr>
        </p:nvSpPr>
        <p:spPr>
          <a:xfrm>
            <a:off x="314333" y="5007356"/>
            <a:ext cx="795900" cy="823800"/>
          </a:xfrm>
          <a:prstGeom prst="rect">
            <a:avLst/>
          </a:prstGeom>
          <a:noFill/>
          <a:ln>
            <a:noFill/>
          </a:ln>
        </p:spPr>
        <p:txBody>
          <a:bodyPr anchorCtr="0" anchor="ctr" bIns="45700" lIns="91425" spcFirstLastPara="1" rIns="91425" wrap="square" tIns="45700">
            <a:noAutofit/>
          </a:bodyPr>
          <a:lstStyle>
            <a:lvl1pPr indent="-228600" lvl="0" marL="457200" algn="ctr">
              <a:lnSpc>
                <a:spcPct val="90000"/>
              </a:lnSpc>
              <a:spcBef>
                <a:spcPts val="1000"/>
              </a:spcBef>
              <a:spcAft>
                <a:spcPts val="0"/>
              </a:spcAft>
              <a:buClr>
                <a:srgbClr val="262626"/>
              </a:buClr>
              <a:buSzPts val="3200"/>
              <a:buNone/>
              <a:defRPr b="1" sz="3200">
                <a:solidFill>
                  <a:srgbClr val="262626"/>
                </a:solidFill>
                <a:latin typeface="Montserrat"/>
                <a:ea typeface="Montserrat"/>
                <a:cs typeface="Montserrat"/>
                <a:sym typeface="Montserrat"/>
              </a:defRPr>
            </a:lvl1pPr>
            <a:lvl2pPr indent="-228600" lvl="1" marL="914400" algn="l">
              <a:lnSpc>
                <a:spcPct val="90000"/>
              </a:lnSpc>
              <a:spcBef>
                <a:spcPts val="1600"/>
              </a:spcBef>
              <a:spcAft>
                <a:spcPts val="0"/>
              </a:spcAft>
              <a:buClr>
                <a:srgbClr val="393939"/>
              </a:buClr>
              <a:buSzPts val="2000"/>
              <a:buNone/>
              <a:defRPr b="1" sz="2000"/>
            </a:lvl2pPr>
            <a:lvl3pPr indent="-228600" lvl="2" marL="1371600" algn="l">
              <a:lnSpc>
                <a:spcPct val="90000"/>
              </a:lnSpc>
              <a:spcBef>
                <a:spcPts val="1600"/>
              </a:spcBef>
              <a:spcAft>
                <a:spcPts val="0"/>
              </a:spcAft>
              <a:buClr>
                <a:srgbClr val="393939"/>
              </a:buClr>
              <a:buSzPts val="1800"/>
              <a:buNone/>
              <a:defRPr b="1" sz="1800"/>
            </a:lvl3pPr>
            <a:lvl4pPr indent="-228600" lvl="3" marL="1828800" algn="l">
              <a:lnSpc>
                <a:spcPct val="90000"/>
              </a:lnSpc>
              <a:spcBef>
                <a:spcPts val="1600"/>
              </a:spcBef>
              <a:spcAft>
                <a:spcPts val="0"/>
              </a:spcAft>
              <a:buClr>
                <a:srgbClr val="393939"/>
              </a:buClr>
              <a:buSzPts val="1600"/>
              <a:buNone/>
              <a:defRPr b="1" sz="1600"/>
            </a:lvl4pPr>
            <a:lvl5pPr indent="-228600" lvl="4" marL="2286000" algn="l">
              <a:lnSpc>
                <a:spcPct val="90000"/>
              </a:lnSpc>
              <a:spcBef>
                <a:spcPts val="1600"/>
              </a:spcBef>
              <a:spcAft>
                <a:spcPts val="0"/>
              </a:spcAft>
              <a:buClr>
                <a:srgbClr val="393939"/>
              </a:buClr>
              <a:buSzPts val="1600"/>
              <a:buNone/>
              <a:defRPr b="1" sz="1600"/>
            </a:lvl5pPr>
            <a:lvl6pPr indent="-228600" lvl="5" marL="2743200" algn="l">
              <a:lnSpc>
                <a:spcPct val="90000"/>
              </a:lnSpc>
              <a:spcBef>
                <a:spcPts val="1600"/>
              </a:spcBef>
              <a:spcAft>
                <a:spcPts val="0"/>
              </a:spcAft>
              <a:buClr>
                <a:schemeClr val="dk1"/>
              </a:buClr>
              <a:buSzPts val="1600"/>
              <a:buNone/>
              <a:defRPr b="1" sz="1600"/>
            </a:lvl6pPr>
            <a:lvl7pPr indent="-228600" lvl="6" marL="3200400" algn="l">
              <a:lnSpc>
                <a:spcPct val="90000"/>
              </a:lnSpc>
              <a:spcBef>
                <a:spcPts val="1600"/>
              </a:spcBef>
              <a:spcAft>
                <a:spcPts val="0"/>
              </a:spcAft>
              <a:buClr>
                <a:schemeClr val="dk1"/>
              </a:buClr>
              <a:buSzPts val="1600"/>
              <a:buNone/>
              <a:defRPr b="1" sz="1600"/>
            </a:lvl7pPr>
            <a:lvl8pPr indent="-228600" lvl="7" marL="3657600" algn="l">
              <a:lnSpc>
                <a:spcPct val="90000"/>
              </a:lnSpc>
              <a:spcBef>
                <a:spcPts val="1600"/>
              </a:spcBef>
              <a:spcAft>
                <a:spcPts val="0"/>
              </a:spcAft>
              <a:buClr>
                <a:schemeClr val="dk1"/>
              </a:buClr>
              <a:buSzPts val="1600"/>
              <a:buNone/>
              <a:defRPr b="1" sz="1600"/>
            </a:lvl8pPr>
            <a:lvl9pPr indent="-228600" lvl="8" marL="4114800" algn="l">
              <a:lnSpc>
                <a:spcPct val="90000"/>
              </a:lnSpc>
              <a:spcBef>
                <a:spcPts val="1600"/>
              </a:spcBef>
              <a:spcAft>
                <a:spcPts val="1600"/>
              </a:spcAft>
              <a:buClr>
                <a:schemeClr val="dk1"/>
              </a:buClr>
              <a:buSzPts val="1600"/>
              <a:buNone/>
              <a:defRPr b="1" sz="1600"/>
            </a:lvl9pPr>
          </a:lstStyle>
          <a:p/>
        </p:txBody>
      </p:sp>
      <p:sp>
        <p:nvSpPr>
          <p:cNvPr id="46" name="Google Shape;46;g3a2cc3aa03a_0_571"/>
          <p:cNvSpPr txBox="1"/>
          <p:nvPr>
            <p:ph idx="22" type="body"/>
          </p:nvPr>
        </p:nvSpPr>
        <p:spPr>
          <a:xfrm>
            <a:off x="1137482" y="5004014"/>
            <a:ext cx="4948800" cy="823800"/>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1000"/>
              </a:spcBef>
              <a:spcAft>
                <a:spcPts val="0"/>
              </a:spcAft>
              <a:buClr>
                <a:srgbClr val="393939"/>
              </a:buClr>
              <a:buSzPts val="2000"/>
              <a:buNone/>
              <a:defRPr b="0" sz="2000">
                <a:solidFill>
                  <a:srgbClr val="393939"/>
                </a:solidFill>
                <a:latin typeface="Lato"/>
                <a:ea typeface="Lato"/>
                <a:cs typeface="Lato"/>
                <a:sym typeface="Lato"/>
              </a:defRPr>
            </a:lvl1pPr>
            <a:lvl2pPr indent="-228600" lvl="1" marL="914400" algn="l">
              <a:lnSpc>
                <a:spcPct val="90000"/>
              </a:lnSpc>
              <a:spcBef>
                <a:spcPts val="1600"/>
              </a:spcBef>
              <a:spcAft>
                <a:spcPts val="0"/>
              </a:spcAft>
              <a:buClr>
                <a:srgbClr val="393939"/>
              </a:buClr>
              <a:buSzPts val="2000"/>
              <a:buNone/>
              <a:defRPr b="1" sz="2000"/>
            </a:lvl2pPr>
            <a:lvl3pPr indent="-228600" lvl="2" marL="1371600" algn="l">
              <a:lnSpc>
                <a:spcPct val="90000"/>
              </a:lnSpc>
              <a:spcBef>
                <a:spcPts val="1600"/>
              </a:spcBef>
              <a:spcAft>
                <a:spcPts val="0"/>
              </a:spcAft>
              <a:buClr>
                <a:srgbClr val="393939"/>
              </a:buClr>
              <a:buSzPts val="1800"/>
              <a:buNone/>
              <a:defRPr b="1" sz="1800"/>
            </a:lvl3pPr>
            <a:lvl4pPr indent="-228600" lvl="3" marL="1828800" algn="l">
              <a:lnSpc>
                <a:spcPct val="90000"/>
              </a:lnSpc>
              <a:spcBef>
                <a:spcPts val="1600"/>
              </a:spcBef>
              <a:spcAft>
                <a:spcPts val="0"/>
              </a:spcAft>
              <a:buClr>
                <a:srgbClr val="393939"/>
              </a:buClr>
              <a:buSzPts val="1600"/>
              <a:buNone/>
              <a:defRPr b="1" sz="1600"/>
            </a:lvl4pPr>
            <a:lvl5pPr indent="-228600" lvl="4" marL="2286000" algn="l">
              <a:lnSpc>
                <a:spcPct val="90000"/>
              </a:lnSpc>
              <a:spcBef>
                <a:spcPts val="1600"/>
              </a:spcBef>
              <a:spcAft>
                <a:spcPts val="0"/>
              </a:spcAft>
              <a:buClr>
                <a:srgbClr val="393939"/>
              </a:buClr>
              <a:buSzPts val="1600"/>
              <a:buNone/>
              <a:defRPr b="1" sz="1600"/>
            </a:lvl5pPr>
            <a:lvl6pPr indent="-228600" lvl="5" marL="2743200" algn="l">
              <a:lnSpc>
                <a:spcPct val="90000"/>
              </a:lnSpc>
              <a:spcBef>
                <a:spcPts val="1600"/>
              </a:spcBef>
              <a:spcAft>
                <a:spcPts val="0"/>
              </a:spcAft>
              <a:buClr>
                <a:schemeClr val="dk1"/>
              </a:buClr>
              <a:buSzPts val="1600"/>
              <a:buNone/>
              <a:defRPr b="1" sz="1600"/>
            </a:lvl6pPr>
            <a:lvl7pPr indent="-228600" lvl="6" marL="3200400" algn="l">
              <a:lnSpc>
                <a:spcPct val="90000"/>
              </a:lnSpc>
              <a:spcBef>
                <a:spcPts val="1600"/>
              </a:spcBef>
              <a:spcAft>
                <a:spcPts val="0"/>
              </a:spcAft>
              <a:buClr>
                <a:schemeClr val="dk1"/>
              </a:buClr>
              <a:buSzPts val="1600"/>
              <a:buNone/>
              <a:defRPr b="1" sz="1600"/>
            </a:lvl7pPr>
            <a:lvl8pPr indent="-228600" lvl="7" marL="3657600" algn="l">
              <a:lnSpc>
                <a:spcPct val="90000"/>
              </a:lnSpc>
              <a:spcBef>
                <a:spcPts val="1600"/>
              </a:spcBef>
              <a:spcAft>
                <a:spcPts val="0"/>
              </a:spcAft>
              <a:buClr>
                <a:schemeClr val="dk1"/>
              </a:buClr>
              <a:buSzPts val="1600"/>
              <a:buNone/>
              <a:defRPr b="1" sz="1600"/>
            </a:lvl8pPr>
            <a:lvl9pPr indent="-228600" lvl="8" marL="4114800" algn="l">
              <a:lnSpc>
                <a:spcPct val="90000"/>
              </a:lnSpc>
              <a:spcBef>
                <a:spcPts val="1600"/>
              </a:spcBef>
              <a:spcAft>
                <a:spcPts val="1600"/>
              </a:spcAft>
              <a:buClr>
                <a:schemeClr val="dk1"/>
              </a:buClr>
              <a:buSzPts val="1600"/>
              <a:buNone/>
              <a:defRPr b="1" sz="1600"/>
            </a:lvl9pPr>
          </a:lstStyle>
          <a:p/>
        </p:txBody>
      </p:sp>
      <p:sp>
        <p:nvSpPr>
          <p:cNvPr id="47" name="Google Shape;47;g3a2cc3aa03a_0_571"/>
          <p:cNvSpPr txBox="1"/>
          <p:nvPr>
            <p:ph idx="23" type="body"/>
          </p:nvPr>
        </p:nvSpPr>
        <p:spPr>
          <a:xfrm>
            <a:off x="6176118" y="5007356"/>
            <a:ext cx="795900" cy="823800"/>
          </a:xfrm>
          <a:prstGeom prst="rect">
            <a:avLst/>
          </a:prstGeom>
          <a:noFill/>
          <a:ln>
            <a:noFill/>
          </a:ln>
        </p:spPr>
        <p:txBody>
          <a:bodyPr anchorCtr="0" anchor="ctr" bIns="45700" lIns="91425" spcFirstLastPara="1" rIns="91425" wrap="square" tIns="45700">
            <a:noAutofit/>
          </a:bodyPr>
          <a:lstStyle>
            <a:lvl1pPr indent="-228600" lvl="0" marL="457200" algn="ctr">
              <a:lnSpc>
                <a:spcPct val="90000"/>
              </a:lnSpc>
              <a:spcBef>
                <a:spcPts val="1000"/>
              </a:spcBef>
              <a:spcAft>
                <a:spcPts val="0"/>
              </a:spcAft>
              <a:buClr>
                <a:srgbClr val="262626"/>
              </a:buClr>
              <a:buSzPts val="3200"/>
              <a:buNone/>
              <a:defRPr b="1" sz="3200">
                <a:solidFill>
                  <a:srgbClr val="262626"/>
                </a:solidFill>
                <a:latin typeface="Montserrat"/>
                <a:ea typeface="Montserrat"/>
                <a:cs typeface="Montserrat"/>
                <a:sym typeface="Montserrat"/>
              </a:defRPr>
            </a:lvl1pPr>
            <a:lvl2pPr indent="-228600" lvl="1" marL="914400" algn="l">
              <a:lnSpc>
                <a:spcPct val="90000"/>
              </a:lnSpc>
              <a:spcBef>
                <a:spcPts val="1600"/>
              </a:spcBef>
              <a:spcAft>
                <a:spcPts val="0"/>
              </a:spcAft>
              <a:buClr>
                <a:srgbClr val="393939"/>
              </a:buClr>
              <a:buSzPts val="2000"/>
              <a:buNone/>
              <a:defRPr b="1" sz="2000"/>
            </a:lvl2pPr>
            <a:lvl3pPr indent="-228600" lvl="2" marL="1371600" algn="l">
              <a:lnSpc>
                <a:spcPct val="90000"/>
              </a:lnSpc>
              <a:spcBef>
                <a:spcPts val="1600"/>
              </a:spcBef>
              <a:spcAft>
                <a:spcPts val="0"/>
              </a:spcAft>
              <a:buClr>
                <a:srgbClr val="393939"/>
              </a:buClr>
              <a:buSzPts val="1800"/>
              <a:buNone/>
              <a:defRPr b="1" sz="1800"/>
            </a:lvl3pPr>
            <a:lvl4pPr indent="-228600" lvl="3" marL="1828800" algn="l">
              <a:lnSpc>
                <a:spcPct val="90000"/>
              </a:lnSpc>
              <a:spcBef>
                <a:spcPts val="1600"/>
              </a:spcBef>
              <a:spcAft>
                <a:spcPts val="0"/>
              </a:spcAft>
              <a:buClr>
                <a:srgbClr val="393939"/>
              </a:buClr>
              <a:buSzPts val="1600"/>
              <a:buNone/>
              <a:defRPr b="1" sz="1600"/>
            </a:lvl4pPr>
            <a:lvl5pPr indent="-228600" lvl="4" marL="2286000" algn="l">
              <a:lnSpc>
                <a:spcPct val="90000"/>
              </a:lnSpc>
              <a:spcBef>
                <a:spcPts val="1600"/>
              </a:spcBef>
              <a:spcAft>
                <a:spcPts val="0"/>
              </a:spcAft>
              <a:buClr>
                <a:srgbClr val="393939"/>
              </a:buClr>
              <a:buSzPts val="1600"/>
              <a:buNone/>
              <a:defRPr b="1" sz="1600"/>
            </a:lvl5pPr>
            <a:lvl6pPr indent="-228600" lvl="5" marL="2743200" algn="l">
              <a:lnSpc>
                <a:spcPct val="90000"/>
              </a:lnSpc>
              <a:spcBef>
                <a:spcPts val="1600"/>
              </a:spcBef>
              <a:spcAft>
                <a:spcPts val="0"/>
              </a:spcAft>
              <a:buClr>
                <a:schemeClr val="dk1"/>
              </a:buClr>
              <a:buSzPts val="1600"/>
              <a:buNone/>
              <a:defRPr b="1" sz="1600"/>
            </a:lvl6pPr>
            <a:lvl7pPr indent="-228600" lvl="6" marL="3200400" algn="l">
              <a:lnSpc>
                <a:spcPct val="90000"/>
              </a:lnSpc>
              <a:spcBef>
                <a:spcPts val="1600"/>
              </a:spcBef>
              <a:spcAft>
                <a:spcPts val="0"/>
              </a:spcAft>
              <a:buClr>
                <a:schemeClr val="dk1"/>
              </a:buClr>
              <a:buSzPts val="1600"/>
              <a:buNone/>
              <a:defRPr b="1" sz="1600"/>
            </a:lvl7pPr>
            <a:lvl8pPr indent="-228600" lvl="7" marL="3657600" algn="l">
              <a:lnSpc>
                <a:spcPct val="90000"/>
              </a:lnSpc>
              <a:spcBef>
                <a:spcPts val="1600"/>
              </a:spcBef>
              <a:spcAft>
                <a:spcPts val="0"/>
              </a:spcAft>
              <a:buClr>
                <a:schemeClr val="dk1"/>
              </a:buClr>
              <a:buSzPts val="1600"/>
              <a:buNone/>
              <a:defRPr b="1" sz="1600"/>
            </a:lvl8pPr>
            <a:lvl9pPr indent="-228600" lvl="8" marL="4114800" algn="l">
              <a:lnSpc>
                <a:spcPct val="90000"/>
              </a:lnSpc>
              <a:spcBef>
                <a:spcPts val="1600"/>
              </a:spcBef>
              <a:spcAft>
                <a:spcPts val="1600"/>
              </a:spcAft>
              <a:buClr>
                <a:schemeClr val="dk1"/>
              </a:buClr>
              <a:buSzPts val="1600"/>
              <a:buNone/>
              <a:defRPr b="1" sz="1600"/>
            </a:lvl9pPr>
          </a:lstStyle>
          <a:p/>
        </p:txBody>
      </p:sp>
      <p:sp>
        <p:nvSpPr>
          <p:cNvPr id="48" name="Google Shape;48;g3a2cc3aa03a_0_571"/>
          <p:cNvSpPr txBox="1"/>
          <p:nvPr>
            <p:ph idx="24" type="body"/>
          </p:nvPr>
        </p:nvSpPr>
        <p:spPr>
          <a:xfrm>
            <a:off x="6999267" y="5004014"/>
            <a:ext cx="4948800" cy="823800"/>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1000"/>
              </a:spcBef>
              <a:spcAft>
                <a:spcPts val="0"/>
              </a:spcAft>
              <a:buClr>
                <a:srgbClr val="393939"/>
              </a:buClr>
              <a:buSzPts val="2000"/>
              <a:buNone/>
              <a:defRPr b="0" sz="2000">
                <a:solidFill>
                  <a:srgbClr val="393939"/>
                </a:solidFill>
                <a:latin typeface="Lato"/>
                <a:ea typeface="Lato"/>
                <a:cs typeface="Lato"/>
                <a:sym typeface="Lato"/>
              </a:defRPr>
            </a:lvl1pPr>
            <a:lvl2pPr indent="-228600" lvl="1" marL="914400" algn="l">
              <a:lnSpc>
                <a:spcPct val="90000"/>
              </a:lnSpc>
              <a:spcBef>
                <a:spcPts val="1600"/>
              </a:spcBef>
              <a:spcAft>
                <a:spcPts val="0"/>
              </a:spcAft>
              <a:buClr>
                <a:srgbClr val="393939"/>
              </a:buClr>
              <a:buSzPts val="2000"/>
              <a:buNone/>
              <a:defRPr b="1" sz="2000"/>
            </a:lvl2pPr>
            <a:lvl3pPr indent="-228600" lvl="2" marL="1371600" algn="l">
              <a:lnSpc>
                <a:spcPct val="90000"/>
              </a:lnSpc>
              <a:spcBef>
                <a:spcPts val="1600"/>
              </a:spcBef>
              <a:spcAft>
                <a:spcPts val="0"/>
              </a:spcAft>
              <a:buClr>
                <a:srgbClr val="393939"/>
              </a:buClr>
              <a:buSzPts val="1800"/>
              <a:buNone/>
              <a:defRPr b="1" sz="1800"/>
            </a:lvl3pPr>
            <a:lvl4pPr indent="-228600" lvl="3" marL="1828800" algn="l">
              <a:lnSpc>
                <a:spcPct val="90000"/>
              </a:lnSpc>
              <a:spcBef>
                <a:spcPts val="1600"/>
              </a:spcBef>
              <a:spcAft>
                <a:spcPts val="0"/>
              </a:spcAft>
              <a:buClr>
                <a:srgbClr val="393939"/>
              </a:buClr>
              <a:buSzPts val="1600"/>
              <a:buNone/>
              <a:defRPr b="1" sz="1600"/>
            </a:lvl4pPr>
            <a:lvl5pPr indent="-228600" lvl="4" marL="2286000" algn="l">
              <a:lnSpc>
                <a:spcPct val="90000"/>
              </a:lnSpc>
              <a:spcBef>
                <a:spcPts val="1600"/>
              </a:spcBef>
              <a:spcAft>
                <a:spcPts val="0"/>
              </a:spcAft>
              <a:buClr>
                <a:srgbClr val="393939"/>
              </a:buClr>
              <a:buSzPts val="1600"/>
              <a:buNone/>
              <a:defRPr b="1" sz="1600"/>
            </a:lvl5pPr>
            <a:lvl6pPr indent="-228600" lvl="5" marL="2743200" algn="l">
              <a:lnSpc>
                <a:spcPct val="90000"/>
              </a:lnSpc>
              <a:spcBef>
                <a:spcPts val="1600"/>
              </a:spcBef>
              <a:spcAft>
                <a:spcPts val="0"/>
              </a:spcAft>
              <a:buClr>
                <a:schemeClr val="dk1"/>
              </a:buClr>
              <a:buSzPts val="1600"/>
              <a:buNone/>
              <a:defRPr b="1" sz="1600"/>
            </a:lvl6pPr>
            <a:lvl7pPr indent="-228600" lvl="6" marL="3200400" algn="l">
              <a:lnSpc>
                <a:spcPct val="90000"/>
              </a:lnSpc>
              <a:spcBef>
                <a:spcPts val="1600"/>
              </a:spcBef>
              <a:spcAft>
                <a:spcPts val="0"/>
              </a:spcAft>
              <a:buClr>
                <a:schemeClr val="dk1"/>
              </a:buClr>
              <a:buSzPts val="1600"/>
              <a:buNone/>
              <a:defRPr b="1" sz="1600"/>
            </a:lvl7pPr>
            <a:lvl8pPr indent="-228600" lvl="7" marL="3657600" algn="l">
              <a:lnSpc>
                <a:spcPct val="90000"/>
              </a:lnSpc>
              <a:spcBef>
                <a:spcPts val="1600"/>
              </a:spcBef>
              <a:spcAft>
                <a:spcPts val="0"/>
              </a:spcAft>
              <a:buClr>
                <a:schemeClr val="dk1"/>
              </a:buClr>
              <a:buSzPts val="1600"/>
              <a:buNone/>
              <a:defRPr b="1" sz="1600"/>
            </a:lvl8pPr>
            <a:lvl9pPr indent="-228600" lvl="8" marL="4114800" algn="l">
              <a:lnSpc>
                <a:spcPct val="90000"/>
              </a:lnSpc>
              <a:spcBef>
                <a:spcPts val="1600"/>
              </a:spcBef>
              <a:spcAft>
                <a:spcPts val="1600"/>
              </a:spcAft>
              <a:buClr>
                <a:schemeClr val="dk1"/>
              </a:buClr>
              <a:buSzPts val="1600"/>
              <a:buNone/>
              <a:defRPr b="1" sz="1600"/>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mpia">
  <p:cSld name="Limpia">
    <p:spTree>
      <p:nvGrpSpPr>
        <p:cNvPr id="144" name="Shape 144"/>
        <p:cNvGrpSpPr/>
        <p:nvPr/>
      </p:nvGrpSpPr>
      <p:grpSpPr>
        <a:xfrm>
          <a:off x="0" y="0"/>
          <a:ext cx="0" cy="0"/>
          <a:chOff x="0" y="0"/>
          <a:chExt cx="0" cy="0"/>
        </a:xfrm>
      </p:grpSpPr>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type="obj">
  <p:cSld name="OBJECT">
    <p:spTree>
      <p:nvGrpSpPr>
        <p:cNvPr id="145" name="Shape 145"/>
        <p:cNvGrpSpPr/>
        <p:nvPr/>
      </p:nvGrpSpPr>
      <p:grpSpPr>
        <a:xfrm>
          <a:off x="0" y="0"/>
          <a:ext cx="0" cy="0"/>
          <a:chOff x="0" y="0"/>
          <a:chExt cx="0" cy="0"/>
        </a:xfrm>
      </p:grpSpPr>
      <p:sp>
        <p:nvSpPr>
          <p:cNvPr id="146" name="Google Shape;146;g3a2ede5e7d2_0_569"/>
          <p:cNvSpPr txBox="1"/>
          <p:nvPr>
            <p:ph type="title"/>
          </p:nvPr>
        </p:nvSpPr>
        <p:spPr>
          <a:xfrm>
            <a:off x="609480" y="273600"/>
            <a:ext cx="10972500" cy="114510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SzPts val="7500"/>
              <a:buNone/>
              <a:defRPr/>
            </a:lvl1pPr>
            <a:lvl2pPr lvl="1" algn="l">
              <a:lnSpc>
                <a:spcPct val="100000"/>
              </a:lnSpc>
              <a:spcBef>
                <a:spcPts val="0"/>
              </a:spcBef>
              <a:spcAft>
                <a:spcPts val="0"/>
              </a:spcAft>
              <a:buSzPts val="7500"/>
              <a:buNone/>
              <a:defRPr/>
            </a:lvl2pPr>
            <a:lvl3pPr lvl="2" algn="l">
              <a:lnSpc>
                <a:spcPct val="100000"/>
              </a:lnSpc>
              <a:spcBef>
                <a:spcPts val="0"/>
              </a:spcBef>
              <a:spcAft>
                <a:spcPts val="0"/>
              </a:spcAft>
              <a:buSzPts val="7500"/>
              <a:buNone/>
              <a:defRPr/>
            </a:lvl3pPr>
            <a:lvl4pPr lvl="3" algn="l">
              <a:lnSpc>
                <a:spcPct val="100000"/>
              </a:lnSpc>
              <a:spcBef>
                <a:spcPts val="0"/>
              </a:spcBef>
              <a:spcAft>
                <a:spcPts val="0"/>
              </a:spcAft>
              <a:buSzPts val="7500"/>
              <a:buNone/>
              <a:defRPr/>
            </a:lvl4pPr>
            <a:lvl5pPr lvl="4" algn="l">
              <a:lnSpc>
                <a:spcPct val="100000"/>
              </a:lnSpc>
              <a:spcBef>
                <a:spcPts val="0"/>
              </a:spcBef>
              <a:spcAft>
                <a:spcPts val="0"/>
              </a:spcAft>
              <a:buSzPts val="7500"/>
              <a:buNone/>
              <a:defRPr/>
            </a:lvl5pPr>
            <a:lvl6pPr lvl="5" algn="l">
              <a:lnSpc>
                <a:spcPct val="100000"/>
              </a:lnSpc>
              <a:spcBef>
                <a:spcPts val="0"/>
              </a:spcBef>
              <a:spcAft>
                <a:spcPts val="0"/>
              </a:spcAft>
              <a:buSzPts val="7500"/>
              <a:buNone/>
              <a:defRPr/>
            </a:lvl6pPr>
            <a:lvl7pPr lvl="6" algn="l">
              <a:lnSpc>
                <a:spcPct val="100000"/>
              </a:lnSpc>
              <a:spcBef>
                <a:spcPts val="0"/>
              </a:spcBef>
              <a:spcAft>
                <a:spcPts val="0"/>
              </a:spcAft>
              <a:buSzPts val="7500"/>
              <a:buNone/>
              <a:defRPr/>
            </a:lvl7pPr>
            <a:lvl8pPr lvl="7" algn="l">
              <a:lnSpc>
                <a:spcPct val="100000"/>
              </a:lnSpc>
              <a:spcBef>
                <a:spcPts val="0"/>
              </a:spcBef>
              <a:spcAft>
                <a:spcPts val="0"/>
              </a:spcAft>
              <a:buSzPts val="7500"/>
              <a:buNone/>
              <a:defRPr/>
            </a:lvl8pPr>
            <a:lvl9pPr lvl="8" algn="l">
              <a:lnSpc>
                <a:spcPct val="100000"/>
              </a:lnSpc>
              <a:spcBef>
                <a:spcPts val="0"/>
              </a:spcBef>
              <a:spcAft>
                <a:spcPts val="0"/>
              </a:spcAft>
              <a:buSzPts val="7500"/>
              <a:buNone/>
              <a:defRPr/>
            </a:lvl9pPr>
          </a:lstStyle>
          <a:p/>
        </p:txBody>
      </p:sp>
      <p:sp>
        <p:nvSpPr>
          <p:cNvPr id="147" name="Google Shape;147;g3a2ede5e7d2_0_569"/>
          <p:cNvSpPr txBox="1"/>
          <p:nvPr>
            <p:ph idx="1" type="body"/>
          </p:nvPr>
        </p:nvSpPr>
        <p:spPr>
          <a:xfrm>
            <a:off x="609480" y="1604700"/>
            <a:ext cx="10972500" cy="3977400"/>
          </a:xfrm>
          <a:prstGeom prst="rect">
            <a:avLst/>
          </a:prstGeom>
          <a:noFill/>
          <a:ln>
            <a:noFill/>
          </a:ln>
        </p:spPr>
        <p:txBody>
          <a:bodyPr anchorCtr="0" anchor="t" bIns="0" lIns="0" spcFirstLastPara="1" rIns="0" wrap="square" tIns="0">
            <a:normAutofit/>
          </a:bodyPr>
          <a:lstStyle>
            <a:lvl1pPr indent="-228600" lvl="0" marL="457200" algn="l">
              <a:lnSpc>
                <a:spcPct val="90000"/>
              </a:lnSpc>
              <a:spcBef>
                <a:spcPts val="0"/>
              </a:spcBef>
              <a:spcAft>
                <a:spcPts val="0"/>
              </a:spcAft>
              <a:buSzPts val="4800"/>
              <a:buNone/>
              <a:defRPr/>
            </a:lvl1pPr>
            <a:lvl2pPr indent="-228600" lvl="1" marL="914400" algn="l">
              <a:lnSpc>
                <a:spcPct val="90000"/>
              </a:lnSpc>
              <a:spcBef>
                <a:spcPts val="1600"/>
              </a:spcBef>
              <a:spcAft>
                <a:spcPts val="0"/>
              </a:spcAft>
              <a:buSzPts val="3700"/>
              <a:buNone/>
              <a:defRPr/>
            </a:lvl2pPr>
            <a:lvl3pPr indent="-228600" lvl="2" marL="1371600" algn="l">
              <a:lnSpc>
                <a:spcPct val="90000"/>
              </a:lnSpc>
              <a:spcBef>
                <a:spcPts val="1600"/>
              </a:spcBef>
              <a:spcAft>
                <a:spcPts val="0"/>
              </a:spcAft>
              <a:buSzPts val="3700"/>
              <a:buNone/>
              <a:defRPr/>
            </a:lvl3pPr>
            <a:lvl4pPr indent="-228600" lvl="3" marL="1828800" algn="l">
              <a:lnSpc>
                <a:spcPct val="90000"/>
              </a:lnSpc>
              <a:spcBef>
                <a:spcPts val="1600"/>
              </a:spcBef>
              <a:spcAft>
                <a:spcPts val="0"/>
              </a:spcAft>
              <a:buSzPts val="3700"/>
              <a:buNone/>
              <a:defRPr/>
            </a:lvl4pPr>
            <a:lvl5pPr indent="-228600" lvl="4" marL="2286000" algn="l">
              <a:lnSpc>
                <a:spcPct val="90000"/>
              </a:lnSpc>
              <a:spcBef>
                <a:spcPts val="1600"/>
              </a:spcBef>
              <a:spcAft>
                <a:spcPts val="0"/>
              </a:spcAft>
              <a:buSzPts val="3700"/>
              <a:buNone/>
              <a:defRPr/>
            </a:lvl5pPr>
            <a:lvl6pPr indent="-228600" lvl="5" marL="2743200" algn="l">
              <a:lnSpc>
                <a:spcPct val="90000"/>
              </a:lnSpc>
              <a:spcBef>
                <a:spcPts val="1600"/>
              </a:spcBef>
              <a:spcAft>
                <a:spcPts val="0"/>
              </a:spcAft>
              <a:buSzPts val="3700"/>
              <a:buNone/>
              <a:defRPr/>
            </a:lvl6pPr>
            <a:lvl7pPr indent="-228600" lvl="6" marL="3200400" algn="l">
              <a:lnSpc>
                <a:spcPct val="90000"/>
              </a:lnSpc>
              <a:spcBef>
                <a:spcPts val="1600"/>
              </a:spcBef>
              <a:spcAft>
                <a:spcPts val="0"/>
              </a:spcAft>
              <a:buSzPts val="3700"/>
              <a:buNone/>
              <a:defRPr/>
            </a:lvl7pPr>
            <a:lvl8pPr indent="-228600" lvl="7" marL="3657600" algn="l">
              <a:lnSpc>
                <a:spcPct val="90000"/>
              </a:lnSpc>
              <a:spcBef>
                <a:spcPts val="1600"/>
              </a:spcBef>
              <a:spcAft>
                <a:spcPts val="0"/>
              </a:spcAft>
              <a:buSzPts val="3700"/>
              <a:buNone/>
              <a:defRPr/>
            </a:lvl8pPr>
            <a:lvl9pPr indent="-228600" lvl="8" marL="4114800" algn="l">
              <a:lnSpc>
                <a:spcPct val="90000"/>
              </a:lnSpc>
              <a:spcBef>
                <a:spcPts val="1600"/>
              </a:spcBef>
              <a:spcAft>
                <a:spcPts val="1600"/>
              </a:spcAft>
              <a:buSzPts val="37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icio apartado">
  <p:cSld name="Inicio apartado">
    <p:spTree>
      <p:nvGrpSpPr>
        <p:cNvPr id="148" name="Shape 148"/>
        <p:cNvGrpSpPr/>
        <p:nvPr/>
      </p:nvGrpSpPr>
      <p:grpSpPr>
        <a:xfrm>
          <a:off x="0" y="0"/>
          <a:ext cx="0" cy="0"/>
          <a:chOff x="0" y="0"/>
          <a:chExt cx="0" cy="0"/>
        </a:xfrm>
      </p:grpSpPr>
      <p:sp>
        <p:nvSpPr>
          <p:cNvPr id="149" name="Google Shape;149;g3a2ede5e7d2_0_512"/>
          <p:cNvSpPr/>
          <p:nvPr/>
        </p:nvSpPr>
        <p:spPr>
          <a:xfrm>
            <a:off x="0" y="0"/>
            <a:ext cx="5436300" cy="6858000"/>
          </a:xfrm>
          <a:prstGeom prst="rect">
            <a:avLst/>
          </a:prstGeom>
          <a:solidFill>
            <a:srgbClr val="21272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50" name="Google Shape;150;g3a2ede5e7d2_0_512"/>
          <p:cNvSpPr txBox="1"/>
          <p:nvPr/>
        </p:nvSpPr>
        <p:spPr>
          <a:xfrm>
            <a:off x="2951018" y="6511636"/>
            <a:ext cx="0" cy="0"/>
          </a:xfrm>
          <a:prstGeom prst="rect">
            <a:avLst/>
          </a:prstGeom>
          <a:noFill/>
          <a:ln>
            <a:noFill/>
          </a:ln>
        </p:spPr>
        <p:txBody>
          <a:bodyPr anchorCtr="0" anchor="t" bIns="45700" lIns="91425" spcFirstLastPara="1" rIns="91425" wrap="square" tIns="45700">
            <a:normAutofit fontScale="25000" lnSpcReduction="20000"/>
          </a:bodyPr>
          <a:lstStyle/>
          <a:p>
            <a:pPr indent="0" lvl="0" marL="0" marR="0" rtl="0" algn="l">
              <a:lnSpc>
                <a:spcPct val="100000"/>
              </a:lnSpc>
              <a:spcBef>
                <a:spcPts val="0"/>
              </a:spcBef>
              <a:spcAft>
                <a:spcPts val="0"/>
              </a:spcAft>
              <a:buClr>
                <a:srgbClr val="000000"/>
              </a:buClr>
              <a:buSzPct val="100000"/>
              <a:buFont typeface="Arial"/>
              <a:buNone/>
            </a:pPr>
            <a:r>
              <a:t/>
            </a:r>
            <a:endParaRPr b="0" i="0" sz="1800" u="none" cap="none" strike="noStrike">
              <a:solidFill>
                <a:schemeClr val="dk1"/>
              </a:solidFill>
              <a:latin typeface="Calibri"/>
              <a:ea typeface="Calibri"/>
              <a:cs typeface="Calibri"/>
              <a:sym typeface="Calibri"/>
            </a:endParaRPr>
          </a:p>
        </p:txBody>
      </p:sp>
      <p:sp>
        <p:nvSpPr>
          <p:cNvPr id="151" name="Google Shape;151;g3a2ede5e7d2_0_512"/>
          <p:cNvSpPr txBox="1"/>
          <p:nvPr/>
        </p:nvSpPr>
        <p:spPr>
          <a:xfrm>
            <a:off x="2840182" y="6442364"/>
            <a:ext cx="0" cy="0"/>
          </a:xfrm>
          <a:prstGeom prst="rect">
            <a:avLst/>
          </a:prstGeom>
          <a:noFill/>
          <a:ln>
            <a:noFill/>
          </a:ln>
        </p:spPr>
        <p:txBody>
          <a:bodyPr anchorCtr="0" anchor="t" bIns="45700" lIns="91425" spcFirstLastPara="1" rIns="91425" wrap="square" tIns="45700">
            <a:normAutofit fontScale="25000" lnSpcReduction="20000"/>
          </a:bodyPr>
          <a:lstStyle/>
          <a:p>
            <a:pPr indent="0" lvl="0" marL="0" marR="0" rtl="0" algn="l">
              <a:lnSpc>
                <a:spcPct val="100000"/>
              </a:lnSpc>
              <a:spcBef>
                <a:spcPts val="0"/>
              </a:spcBef>
              <a:spcAft>
                <a:spcPts val="0"/>
              </a:spcAft>
              <a:buClr>
                <a:srgbClr val="000000"/>
              </a:buClr>
              <a:buSzPct val="100000"/>
              <a:buFont typeface="Arial"/>
              <a:buNone/>
            </a:pPr>
            <a:r>
              <a:t/>
            </a:r>
            <a:endParaRPr b="0" i="0" sz="1800" u="none" cap="none" strike="noStrike">
              <a:solidFill>
                <a:schemeClr val="dk1"/>
              </a:solidFill>
              <a:latin typeface="Calibri"/>
              <a:ea typeface="Calibri"/>
              <a:cs typeface="Calibri"/>
              <a:sym typeface="Calibri"/>
            </a:endParaRPr>
          </a:p>
        </p:txBody>
      </p:sp>
      <p:pic>
        <p:nvPicPr>
          <p:cNvPr id="152" name="Google Shape;152;g3a2ede5e7d2_0_512"/>
          <p:cNvPicPr preferRelativeResize="0"/>
          <p:nvPr/>
        </p:nvPicPr>
        <p:blipFill rotWithShape="1">
          <a:blip r:embed="rId2">
            <a:alphaModFix amt="60000"/>
          </a:blip>
          <a:srcRect b="0" l="0" r="0" t="0"/>
          <a:stretch/>
        </p:blipFill>
        <p:spPr>
          <a:xfrm>
            <a:off x="11147712" y="439908"/>
            <a:ext cx="949617" cy="820855"/>
          </a:xfrm>
          <a:prstGeom prst="rect">
            <a:avLst/>
          </a:prstGeom>
          <a:noFill/>
          <a:ln>
            <a:noFill/>
          </a:ln>
        </p:spPr>
      </p:pic>
      <p:sp>
        <p:nvSpPr>
          <p:cNvPr id="153" name="Google Shape;153;g3a2ede5e7d2_0_512"/>
          <p:cNvSpPr txBox="1"/>
          <p:nvPr/>
        </p:nvSpPr>
        <p:spPr>
          <a:xfrm>
            <a:off x="1249680" y="6507480"/>
            <a:ext cx="0" cy="0"/>
          </a:xfrm>
          <a:prstGeom prst="rect">
            <a:avLst/>
          </a:prstGeom>
          <a:noFill/>
          <a:ln>
            <a:noFill/>
          </a:ln>
        </p:spPr>
        <p:txBody>
          <a:bodyPr anchorCtr="0" anchor="t" bIns="45700" lIns="91425" spcFirstLastPara="1" rIns="91425" wrap="square" tIns="45700">
            <a:normAutofit fontScale="25000" lnSpcReduction="20000"/>
          </a:bodyPr>
          <a:lstStyle/>
          <a:p>
            <a:pPr indent="0" lvl="0" marL="0" marR="0" rtl="0" algn="l">
              <a:lnSpc>
                <a:spcPct val="100000"/>
              </a:lnSpc>
              <a:spcBef>
                <a:spcPts val="0"/>
              </a:spcBef>
              <a:spcAft>
                <a:spcPts val="0"/>
              </a:spcAft>
              <a:buClr>
                <a:srgbClr val="000000"/>
              </a:buClr>
              <a:buSzPct val="100000"/>
              <a:buFont typeface="Arial"/>
              <a:buNone/>
            </a:pPr>
            <a:r>
              <a:t/>
            </a:r>
            <a:endParaRPr b="0" i="0" sz="1800" u="none" cap="none" strike="noStrike">
              <a:solidFill>
                <a:schemeClr val="dk1"/>
              </a:solidFill>
              <a:latin typeface="Calibri"/>
              <a:ea typeface="Calibri"/>
              <a:cs typeface="Calibri"/>
              <a:sym typeface="Calibri"/>
            </a:endParaRPr>
          </a:p>
        </p:txBody>
      </p:sp>
      <p:sp>
        <p:nvSpPr>
          <p:cNvPr id="154" name="Google Shape;154;g3a2ede5e7d2_0_512"/>
          <p:cNvSpPr txBox="1"/>
          <p:nvPr>
            <p:ph idx="1" type="subTitle"/>
          </p:nvPr>
        </p:nvSpPr>
        <p:spPr>
          <a:xfrm>
            <a:off x="202588" y="4189292"/>
            <a:ext cx="5098800" cy="922500"/>
          </a:xfrm>
          <a:prstGeom prst="rect">
            <a:avLst/>
          </a:prstGeom>
          <a:noFill/>
          <a:ln>
            <a:noFill/>
          </a:ln>
        </p:spPr>
        <p:txBody>
          <a:bodyPr anchorCtr="0" anchor="t" bIns="45700" lIns="91425" spcFirstLastPara="1" rIns="91425" wrap="square" tIns="45700">
            <a:normAutofit/>
          </a:bodyPr>
          <a:lstStyle>
            <a:lvl1pPr lvl="0" algn="l">
              <a:lnSpc>
                <a:spcPct val="90000"/>
              </a:lnSpc>
              <a:spcBef>
                <a:spcPts val="1000"/>
              </a:spcBef>
              <a:spcAft>
                <a:spcPts val="0"/>
              </a:spcAft>
              <a:buClr>
                <a:srgbClr val="A8A8A8"/>
              </a:buClr>
              <a:buSzPts val="1600"/>
              <a:buNone/>
              <a:defRPr sz="1600">
                <a:solidFill>
                  <a:srgbClr val="A8A8A8"/>
                </a:solidFill>
              </a:defRPr>
            </a:lvl1pPr>
            <a:lvl2pPr lvl="1" algn="ctr">
              <a:lnSpc>
                <a:spcPct val="90000"/>
              </a:lnSpc>
              <a:spcBef>
                <a:spcPts val="500"/>
              </a:spcBef>
              <a:spcAft>
                <a:spcPts val="0"/>
              </a:spcAft>
              <a:buClr>
                <a:srgbClr val="393939"/>
              </a:buClr>
              <a:buSzPts val="2000"/>
              <a:buNone/>
              <a:defRPr sz="2000"/>
            </a:lvl2pPr>
            <a:lvl3pPr lvl="2" algn="ctr">
              <a:lnSpc>
                <a:spcPct val="90000"/>
              </a:lnSpc>
              <a:spcBef>
                <a:spcPts val="500"/>
              </a:spcBef>
              <a:spcAft>
                <a:spcPts val="0"/>
              </a:spcAft>
              <a:buClr>
                <a:srgbClr val="393939"/>
              </a:buClr>
              <a:buSzPts val="1800"/>
              <a:buNone/>
              <a:defRPr sz="1800"/>
            </a:lvl3pPr>
            <a:lvl4pPr lvl="3" algn="ctr">
              <a:lnSpc>
                <a:spcPct val="90000"/>
              </a:lnSpc>
              <a:spcBef>
                <a:spcPts val="500"/>
              </a:spcBef>
              <a:spcAft>
                <a:spcPts val="0"/>
              </a:spcAft>
              <a:buClr>
                <a:srgbClr val="393939"/>
              </a:buClr>
              <a:buSzPts val="1600"/>
              <a:buNone/>
              <a:defRPr sz="1600"/>
            </a:lvl4pPr>
            <a:lvl5pPr lvl="4" algn="ctr">
              <a:lnSpc>
                <a:spcPct val="90000"/>
              </a:lnSpc>
              <a:spcBef>
                <a:spcPts val="500"/>
              </a:spcBef>
              <a:spcAft>
                <a:spcPts val="0"/>
              </a:spcAft>
              <a:buClr>
                <a:srgbClr val="393939"/>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55" name="Google Shape;155;g3a2ede5e7d2_0_512"/>
          <p:cNvSpPr txBox="1"/>
          <p:nvPr>
            <p:ph type="ctrTitle"/>
          </p:nvPr>
        </p:nvSpPr>
        <p:spPr>
          <a:xfrm>
            <a:off x="202588" y="1937657"/>
            <a:ext cx="5098800" cy="216780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rgbClr val="FFFFFF"/>
              </a:buClr>
              <a:buSzPts val="3200"/>
              <a:buFont typeface="Montserrat"/>
              <a:buNone/>
              <a:defRPr sz="3200">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Índice o contenido white">
  <p:cSld name="Índice o contenido white">
    <p:bg>
      <p:bgPr>
        <a:solidFill>
          <a:schemeClr val="lt1"/>
        </a:solidFill>
      </p:bgPr>
    </p:bg>
    <p:spTree>
      <p:nvGrpSpPr>
        <p:cNvPr id="156" name="Shape 156"/>
        <p:cNvGrpSpPr/>
        <p:nvPr/>
      </p:nvGrpSpPr>
      <p:grpSpPr>
        <a:xfrm>
          <a:off x="0" y="0"/>
          <a:ext cx="0" cy="0"/>
          <a:chOff x="0" y="0"/>
          <a:chExt cx="0" cy="0"/>
        </a:xfrm>
      </p:grpSpPr>
      <p:pic>
        <p:nvPicPr>
          <p:cNvPr id="157" name="Google Shape;157;g3a2ede5e7d2_0_520"/>
          <p:cNvPicPr preferRelativeResize="0"/>
          <p:nvPr/>
        </p:nvPicPr>
        <p:blipFill rotWithShape="1">
          <a:blip r:embed="rId2">
            <a:alphaModFix amt="60000"/>
          </a:blip>
          <a:srcRect b="0" l="0" r="0" t="0"/>
          <a:stretch/>
        </p:blipFill>
        <p:spPr>
          <a:xfrm>
            <a:off x="11147712" y="439908"/>
            <a:ext cx="949617" cy="820855"/>
          </a:xfrm>
          <a:prstGeom prst="rect">
            <a:avLst/>
          </a:prstGeom>
          <a:noFill/>
          <a:ln>
            <a:noFill/>
          </a:ln>
        </p:spPr>
      </p:pic>
      <p:sp>
        <p:nvSpPr>
          <p:cNvPr id="158" name="Google Shape;158;g3a2ede5e7d2_0_520"/>
          <p:cNvSpPr txBox="1"/>
          <p:nvPr>
            <p:ph type="ctrTitle"/>
          </p:nvPr>
        </p:nvSpPr>
        <p:spPr>
          <a:xfrm>
            <a:off x="314334" y="391817"/>
            <a:ext cx="10754700" cy="509400"/>
          </a:xfrm>
          <a:prstGeom prst="rect">
            <a:avLst/>
          </a:prstGeom>
          <a:noFill/>
          <a:ln>
            <a:noFill/>
          </a:ln>
        </p:spPr>
        <p:txBody>
          <a:bodyPr anchorCtr="0" anchor="t" bIns="45700" lIns="91425" spcFirstLastPara="1" rIns="91425" wrap="square" tIns="45700">
            <a:noAutofit/>
          </a:bodyPr>
          <a:lstStyle>
            <a:lvl1pPr lvl="0" algn="l">
              <a:lnSpc>
                <a:spcPct val="90000"/>
              </a:lnSpc>
              <a:spcBef>
                <a:spcPts val="0"/>
              </a:spcBef>
              <a:spcAft>
                <a:spcPts val="0"/>
              </a:spcAft>
              <a:buClr>
                <a:srgbClr val="262626"/>
              </a:buClr>
              <a:buSzPts val="3200"/>
              <a:buFont typeface="Montserrat"/>
              <a:buNone/>
              <a:defRPr sz="3200">
                <a:solidFill>
                  <a:srgbClr val="262626"/>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9" name="Google Shape;159;g3a2ede5e7d2_0_520"/>
          <p:cNvSpPr txBox="1"/>
          <p:nvPr>
            <p:ph idx="1" type="subTitle"/>
          </p:nvPr>
        </p:nvSpPr>
        <p:spPr>
          <a:xfrm>
            <a:off x="314333" y="967817"/>
            <a:ext cx="10754700" cy="360000"/>
          </a:xfrm>
          <a:prstGeom prst="rect">
            <a:avLst/>
          </a:prstGeom>
          <a:noFill/>
          <a:ln>
            <a:noFill/>
          </a:ln>
        </p:spPr>
        <p:txBody>
          <a:bodyPr anchorCtr="0" anchor="t" bIns="45700" lIns="91425" spcFirstLastPara="1" rIns="91425" wrap="square" tIns="45700">
            <a:normAutofit/>
          </a:bodyPr>
          <a:lstStyle>
            <a:lvl1pPr lvl="0" algn="l">
              <a:lnSpc>
                <a:spcPct val="90000"/>
              </a:lnSpc>
              <a:spcBef>
                <a:spcPts val="1000"/>
              </a:spcBef>
              <a:spcAft>
                <a:spcPts val="0"/>
              </a:spcAft>
              <a:buClr>
                <a:srgbClr val="A8A8A8"/>
              </a:buClr>
              <a:buSzPts val="1400"/>
              <a:buNone/>
              <a:defRPr sz="1400">
                <a:solidFill>
                  <a:srgbClr val="A8A8A8"/>
                </a:solidFill>
              </a:defRPr>
            </a:lvl1pPr>
            <a:lvl2pPr lvl="1" algn="ctr">
              <a:lnSpc>
                <a:spcPct val="90000"/>
              </a:lnSpc>
              <a:spcBef>
                <a:spcPts val="500"/>
              </a:spcBef>
              <a:spcAft>
                <a:spcPts val="0"/>
              </a:spcAft>
              <a:buClr>
                <a:srgbClr val="393939"/>
              </a:buClr>
              <a:buSzPts val="2000"/>
              <a:buNone/>
              <a:defRPr sz="2000"/>
            </a:lvl2pPr>
            <a:lvl3pPr lvl="2" algn="ctr">
              <a:lnSpc>
                <a:spcPct val="90000"/>
              </a:lnSpc>
              <a:spcBef>
                <a:spcPts val="500"/>
              </a:spcBef>
              <a:spcAft>
                <a:spcPts val="0"/>
              </a:spcAft>
              <a:buClr>
                <a:srgbClr val="393939"/>
              </a:buClr>
              <a:buSzPts val="1800"/>
              <a:buNone/>
              <a:defRPr sz="1800"/>
            </a:lvl3pPr>
            <a:lvl4pPr lvl="3" algn="ctr">
              <a:lnSpc>
                <a:spcPct val="90000"/>
              </a:lnSpc>
              <a:spcBef>
                <a:spcPts val="500"/>
              </a:spcBef>
              <a:spcAft>
                <a:spcPts val="0"/>
              </a:spcAft>
              <a:buClr>
                <a:srgbClr val="393939"/>
              </a:buClr>
              <a:buSzPts val="1600"/>
              <a:buNone/>
              <a:defRPr sz="1600"/>
            </a:lvl4pPr>
            <a:lvl5pPr lvl="4" algn="ctr">
              <a:lnSpc>
                <a:spcPct val="90000"/>
              </a:lnSpc>
              <a:spcBef>
                <a:spcPts val="500"/>
              </a:spcBef>
              <a:spcAft>
                <a:spcPts val="0"/>
              </a:spcAft>
              <a:buClr>
                <a:srgbClr val="393939"/>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60" name="Google Shape;160;g3a2ede5e7d2_0_520"/>
          <p:cNvSpPr txBox="1"/>
          <p:nvPr>
            <p:ph idx="2" type="body"/>
          </p:nvPr>
        </p:nvSpPr>
        <p:spPr>
          <a:xfrm>
            <a:off x="314333" y="1709830"/>
            <a:ext cx="795900" cy="823800"/>
          </a:xfrm>
          <a:prstGeom prst="rect">
            <a:avLst/>
          </a:prstGeom>
          <a:noFill/>
          <a:ln>
            <a:noFill/>
          </a:ln>
        </p:spPr>
        <p:txBody>
          <a:bodyPr anchorCtr="0" anchor="ctr" bIns="45700" lIns="91425" spcFirstLastPara="1" rIns="91425" wrap="square" tIns="45700">
            <a:noAutofit/>
          </a:bodyPr>
          <a:lstStyle>
            <a:lvl1pPr indent="-228600" lvl="0" marL="457200" algn="ctr">
              <a:lnSpc>
                <a:spcPct val="90000"/>
              </a:lnSpc>
              <a:spcBef>
                <a:spcPts val="1000"/>
              </a:spcBef>
              <a:spcAft>
                <a:spcPts val="0"/>
              </a:spcAft>
              <a:buClr>
                <a:srgbClr val="262626"/>
              </a:buClr>
              <a:buSzPts val="3200"/>
              <a:buNone/>
              <a:defRPr b="1" sz="3200">
                <a:solidFill>
                  <a:srgbClr val="262626"/>
                </a:solidFill>
                <a:latin typeface="Montserrat"/>
                <a:ea typeface="Montserrat"/>
                <a:cs typeface="Montserrat"/>
                <a:sym typeface="Montserrat"/>
              </a:defRPr>
            </a:lvl1pPr>
            <a:lvl2pPr indent="-228600" lvl="1" marL="914400" algn="l">
              <a:lnSpc>
                <a:spcPct val="90000"/>
              </a:lnSpc>
              <a:spcBef>
                <a:spcPts val="500"/>
              </a:spcBef>
              <a:spcAft>
                <a:spcPts val="0"/>
              </a:spcAft>
              <a:buClr>
                <a:srgbClr val="393939"/>
              </a:buClr>
              <a:buSzPts val="2000"/>
              <a:buNone/>
              <a:defRPr b="1" sz="2000"/>
            </a:lvl2pPr>
            <a:lvl3pPr indent="-228600" lvl="2" marL="1371600" algn="l">
              <a:lnSpc>
                <a:spcPct val="90000"/>
              </a:lnSpc>
              <a:spcBef>
                <a:spcPts val="500"/>
              </a:spcBef>
              <a:spcAft>
                <a:spcPts val="0"/>
              </a:spcAft>
              <a:buClr>
                <a:srgbClr val="393939"/>
              </a:buClr>
              <a:buSzPts val="1800"/>
              <a:buNone/>
              <a:defRPr b="1" sz="1800"/>
            </a:lvl3pPr>
            <a:lvl4pPr indent="-228600" lvl="3" marL="1828800" algn="l">
              <a:lnSpc>
                <a:spcPct val="90000"/>
              </a:lnSpc>
              <a:spcBef>
                <a:spcPts val="500"/>
              </a:spcBef>
              <a:spcAft>
                <a:spcPts val="0"/>
              </a:spcAft>
              <a:buClr>
                <a:srgbClr val="393939"/>
              </a:buClr>
              <a:buSzPts val="1600"/>
              <a:buNone/>
              <a:defRPr b="1" sz="1600"/>
            </a:lvl4pPr>
            <a:lvl5pPr indent="-228600" lvl="4" marL="2286000" algn="l">
              <a:lnSpc>
                <a:spcPct val="90000"/>
              </a:lnSpc>
              <a:spcBef>
                <a:spcPts val="500"/>
              </a:spcBef>
              <a:spcAft>
                <a:spcPts val="0"/>
              </a:spcAft>
              <a:buClr>
                <a:srgbClr val="393939"/>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61" name="Google Shape;161;g3a2ede5e7d2_0_520"/>
          <p:cNvSpPr txBox="1"/>
          <p:nvPr>
            <p:ph idx="3" type="body"/>
          </p:nvPr>
        </p:nvSpPr>
        <p:spPr>
          <a:xfrm>
            <a:off x="1137482" y="1706488"/>
            <a:ext cx="4948800" cy="823800"/>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1000"/>
              </a:spcBef>
              <a:spcAft>
                <a:spcPts val="0"/>
              </a:spcAft>
              <a:buClr>
                <a:srgbClr val="393939"/>
              </a:buClr>
              <a:buSzPts val="2000"/>
              <a:buNone/>
              <a:defRPr b="0" sz="2000">
                <a:solidFill>
                  <a:srgbClr val="393939"/>
                </a:solidFill>
                <a:latin typeface="Lato"/>
                <a:ea typeface="Lato"/>
                <a:cs typeface="Lato"/>
                <a:sym typeface="Lato"/>
              </a:defRPr>
            </a:lvl1pPr>
            <a:lvl2pPr indent="-228600" lvl="1" marL="914400" algn="l">
              <a:lnSpc>
                <a:spcPct val="90000"/>
              </a:lnSpc>
              <a:spcBef>
                <a:spcPts val="500"/>
              </a:spcBef>
              <a:spcAft>
                <a:spcPts val="0"/>
              </a:spcAft>
              <a:buClr>
                <a:srgbClr val="393939"/>
              </a:buClr>
              <a:buSzPts val="2000"/>
              <a:buNone/>
              <a:defRPr b="1" sz="2000"/>
            </a:lvl2pPr>
            <a:lvl3pPr indent="-228600" lvl="2" marL="1371600" algn="l">
              <a:lnSpc>
                <a:spcPct val="90000"/>
              </a:lnSpc>
              <a:spcBef>
                <a:spcPts val="500"/>
              </a:spcBef>
              <a:spcAft>
                <a:spcPts val="0"/>
              </a:spcAft>
              <a:buClr>
                <a:srgbClr val="393939"/>
              </a:buClr>
              <a:buSzPts val="1800"/>
              <a:buNone/>
              <a:defRPr b="1" sz="1800"/>
            </a:lvl3pPr>
            <a:lvl4pPr indent="-228600" lvl="3" marL="1828800" algn="l">
              <a:lnSpc>
                <a:spcPct val="90000"/>
              </a:lnSpc>
              <a:spcBef>
                <a:spcPts val="500"/>
              </a:spcBef>
              <a:spcAft>
                <a:spcPts val="0"/>
              </a:spcAft>
              <a:buClr>
                <a:srgbClr val="393939"/>
              </a:buClr>
              <a:buSzPts val="1600"/>
              <a:buNone/>
              <a:defRPr b="1" sz="1600"/>
            </a:lvl4pPr>
            <a:lvl5pPr indent="-228600" lvl="4" marL="2286000" algn="l">
              <a:lnSpc>
                <a:spcPct val="90000"/>
              </a:lnSpc>
              <a:spcBef>
                <a:spcPts val="500"/>
              </a:spcBef>
              <a:spcAft>
                <a:spcPts val="0"/>
              </a:spcAft>
              <a:buClr>
                <a:srgbClr val="393939"/>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pic>
        <p:nvPicPr>
          <p:cNvPr id="162" name="Google Shape;162;g3a2ede5e7d2_0_520"/>
          <p:cNvPicPr preferRelativeResize="0"/>
          <p:nvPr/>
        </p:nvPicPr>
        <p:blipFill rotWithShape="1">
          <a:blip r:embed="rId2">
            <a:alphaModFix amt="60000"/>
          </a:blip>
          <a:srcRect b="0" l="0" r="0" t="0"/>
          <a:stretch/>
        </p:blipFill>
        <p:spPr>
          <a:xfrm>
            <a:off x="11147712" y="439908"/>
            <a:ext cx="949617" cy="820855"/>
          </a:xfrm>
          <a:prstGeom prst="rect">
            <a:avLst/>
          </a:prstGeom>
          <a:noFill/>
          <a:ln>
            <a:noFill/>
          </a:ln>
        </p:spPr>
      </p:pic>
      <p:sp>
        <p:nvSpPr>
          <p:cNvPr id="163" name="Google Shape;163;g3a2ede5e7d2_0_520"/>
          <p:cNvSpPr txBox="1"/>
          <p:nvPr>
            <p:ph idx="4" type="body"/>
          </p:nvPr>
        </p:nvSpPr>
        <p:spPr>
          <a:xfrm>
            <a:off x="314333" y="2535620"/>
            <a:ext cx="795900" cy="823800"/>
          </a:xfrm>
          <a:prstGeom prst="rect">
            <a:avLst/>
          </a:prstGeom>
          <a:noFill/>
          <a:ln>
            <a:noFill/>
          </a:ln>
        </p:spPr>
        <p:txBody>
          <a:bodyPr anchorCtr="0" anchor="ctr" bIns="45700" lIns="91425" spcFirstLastPara="1" rIns="91425" wrap="square" tIns="45700">
            <a:noAutofit/>
          </a:bodyPr>
          <a:lstStyle>
            <a:lvl1pPr indent="-228600" lvl="0" marL="457200" algn="ctr">
              <a:lnSpc>
                <a:spcPct val="90000"/>
              </a:lnSpc>
              <a:spcBef>
                <a:spcPts val="1000"/>
              </a:spcBef>
              <a:spcAft>
                <a:spcPts val="0"/>
              </a:spcAft>
              <a:buClr>
                <a:srgbClr val="262626"/>
              </a:buClr>
              <a:buSzPts val="3200"/>
              <a:buNone/>
              <a:defRPr b="1" sz="3200">
                <a:solidFill>
                  <a:srgbClr val="262626"/>
                </a:solidFill>
                <a:latin typeface="Montserrat"/>
                <a:ea typeface="Montserrat"/>
                <a:cs typeface="Montserrat"/>
                <a:sym typeface="Montserrat"/>
              </a:defRPr>
            </a:lvl1pPr>
            <a:lvl2pPr indent="-228600" lvl="1" marL="914400" algn="l">
              <a:lnSpc>
                <a:spcPct val="90000"/>
              </a:lnSpc>
              <a:spcBef>
                <a:spcPts val="500"/>
              </a:spcBef>
              <a:spcAft>
                <a:spcPts val="0"/>
              </a:spcAft>
              <a:buClr>
                <a:srgbClr val="393939"/>
              </a:buClr>
              <a:buSzPts val="2000"/>
              <a:buNone/>
              <a:defRPr b="1" sz="2000"/>
            </a:lvl2pPr>
            <a:lvl3pPr indent="-228600" lvl="2" marL="1371600" algn="l">
              <a:lnSpc>
                <a:spcPct val="90000"/>
              </a:lnSpc>
              <a:spcBef>
                <a:spcPts val="500"/>
              </a:spcBef>
              <a:spcAft>
                <a:spcPts val="0"/>
              </a:spcAft>
              <a:buClr>
                <a:srgbClr val="393939"/>
              </a:buClr>
              <a:buSzPts val="1800"/>
              <a:buNone/>
              <a:defRPr b="1" sz="1800"/>
            </a:lvl3pPr>
            <a:lvl4pPr indent="-228600" lvl="3" marL="1828800" algn="l">
              <a:lnSpc>
                <a:spcPct val="90000"/>
              </a:lnSpc>
              <a:spcBef>
                <a:spcPts val="500"/>
              </a:spcBef>
              <a:spcAft>
                <a:spcPts val="0"/>
              </a:spcAft>
              <a:buClr>
                <a:srgbClr val="393939"/>
              </a:buClr>
              <a:buSzPts val="1600"/>
              <a:buNone/>
              <a:defRPr b="1" sz="1600"/>
            </a:lvl4pPr>
            <a:lvl5pPr indent="-228600" lvl="4" marL="2286000" algn="l">
              <a:lnSpc>
                <a:spcPct val="90000"/>
              </a:lnSpc>
              <a:spcBef>
                <a:spcPts val="500"/>
              </a:spcBef>
              <a:spcAft>
                <a:spcPts val="0"/>
              </a:spcAft>
              <a:buClr>
                <a:srgbClr val="393939"/>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64" name="Google Shape;164;g3a2ede5e7d2_0_520"/>
          <p:cNvSpPr txBox="1"/>
          <p:nvPr>
            <p:ph idx="5" type="body"/>
          </p:nvPr>
        </p:nvSpPr>
        <p:spPr>
          <a:xfrm>
            <a:off x="1137482" y="2532278"/>
            <a:ext cx="4948800" cy="823800"/>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1000"/>
              </a:spcBef>
              <a:spcAft>
                <a:spcPts val="0"/>
              </a:spcAft>
              <a:buClr>
                <a:srgbClr val="393939"/>
              </a:buClr>
              <a:buSzPts val="2000"/>
              <a:buNone/>
              <a:defRPr b="0" sz="2000">
                <a:solidFill>
                  <a:srgbClr val="393939"/>
                </a:solidFill>
                <a:latin typeface="Lato"/>
                <a:ea typeface="Lato"/>
                <a:cs typeface="Lato"/>
                <a:sym typeface="Lato"/>
              </a:defRPr>
            </a:lvl1pPr>
            <a:lvl2pPr indent="-228600" lvl="1" marL="914400" algn="l">
              <a:lnSpc>
                <a:spcPct val="90000"/>
              </a:lnSpc>
              <a:spcBef>
                <a:spcPts val="500"/>
              </a:spcBef>
              <a:spcAft>
                <a:spcPts val="0"/>
              </a:spcAft>
              <a:buClr>
                <a:srgbClr val="393939"/>
              </a:buClr>
              <a:buSzPts val="2000"/>
              <a:buNone/>
              <a:defRPr b="1" sz="2000"/>
            </a:lvl2pPr>
            <a:lvl3pPr indent="-228600" lvl="2" marL="1371600" algn="l">
              <a:lnSpc>
                <a:spcPct val="90000"/>
              </a:lnSpc>
              <a:spcBef>
                <a:spcPts val="500"/>
              </a:spcBef>
              <a:spcAft>
                <a:spcPts val="0"/>
              </a:spcAft>
              <a:buClr>
                <a:srgbClr val="393939"/>
              </a:buClr>
              <a:buSzPts val="1800"/>
              <a:buNone/>
              <a:defRPr b="1" sz="1800"/>
            </a:lvl3pPr>
            <a:lvl4pPr indent="-228600" lvl="3" marL="1828800" algn="l">
              <a:lnSpc>
                <a:spcPct val="90000"/>
              </a:lnSpc>
              <a:spcBef>
                <a:spcPts val="500"/>
              </a:spcBef>
              <a:spcAft>
                <a:spcPts val="0"/>
              </a:spcAft>
              <a:buClr>
                <a:srgbClr val="393939"/>
              </a:buClr>
              <a:buSzPts val="1600"/>
              <a:buNone/>
              <a:defRPr b="1" sz="1600"/>
            </a:lvl4pPr>
            <a:lvl5pPr indent="-228600" lvl="4" marL="2286000" algn="l">
              <a:lnSpc>
                <a:spcPct val="90000"/>
              </a:lnSpc>
              <a:spcBef>
                <a:spcPts val="500"/>
              </a:spcBef>
              <a:spcAft>
                <a:spcPts val="0"/>
              </a:spcAft>
              <a:buClr>
                <a:srgbClr val="393939"/>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65" name="Google Shape;165;g3a2ede5e7d2_0_520"/>
          <p:cNvSpPr txBox="1"/>
          <p:nvPr>
            <p:ph idx="6" type="body"/>
          </p:nvPr>
        </p:nvSpPr>
        <p:spPr>
          <a:xfrm>
            <a:off x="314333" y="3359532"/>
            <a:ext cx="795900" cy="823800"/>
          </a:xfrm>
          <a:prstGeom prst="rect">
            <a:avLst/>
          </a:prstGeom>
          <a:noFill/>
          <a:ln>
            <a:noFill/>
          </a:ln>
        </p:spPr>
        <p:txBody>
          <a:bodyPr anchorCtr="0" anchor="ctr" bIns="45700" lIns="91425" spcFirstLastPara="1" rIns="91425" wrap="square" tIns="45700">
            <a:noAutofit/>
          </a:bodyPr>
          <a:lstStyle>
            <a:lvl1pPr indent="-228600" lvl="0" marL="457200" algn="ctr">
              <a:lnSpc>
                <a:spcPct val="90000"/>
              </a:lnSpc>
              <a:spcBef>
                <a:spcPts val="1000"/>
              </a:spcBef>
              <a:spcAft>
                <a:spcPts val="0"/>
              </a:spcAft>
              <a:buClr>
                <a:srgbClr val="262626"/>
              </a:buClr>
              <a:buSzPts val="3200"/>
              <a:buNone/>
              <a:defRPr b="1" sz="3200">
                <a:solidFill>
                  <a:srgbClr val="262626"/>
                </a:solidFill>
                <a:latin typeface="Montserrat"/>
                <a:ea typeface="Montserrat"/>
                <a:cs typeface="Montserrat"/>
                <a:sym typeface="Montserrat"/>
              </a:defRPr>
            </a:lvl1pPr>
            <a:lvl2pPr indent="-228600" lvl="1" marL="914400" algn="l">
              <a:lnSpc>
                <a:spcPct val="90000"/>
              </a:lnSpc>
              <a:spcBef>
                <a:spcPts val="500"/>
              </a:spcBef>
              <a:spcAft>
                <a:spcPts val="0"/>
              </a:spcAft>
              <a:buClr>
                <a:srgbClr val="393939"/>
              </a:buClr>
              <a:buSzPts val="2000"/>
              <a:buNone/>
              <a:defRPr b="1" sz="2000"/>
            </a:lvl2pPr>
            <a:lvl3pPr indent="-228600" lvl="2" marL="1371600" algn="l">
              <a:lnSpc>
                <a:spcPct val="90000"/>
              </a:lnSpc>
              <a:spcBef>
                <a:spcPts val="500"/>
              </a:spcBef>
              <a:spcAft>
                <a:spcPts val="0"/>
              </a:spcAft>
              <a:buClr>
                <a:srgbClr val="393939"/>
              </a:buClr>
              <a:buSzPts val="1800"/>
              <a:buNone/>
              <a:defRPr b="1" sz="1800"/>
            </a:lvl3pPr>
            <a:lvl4pPr indent="-228600" lvl="3" marL="1828800" algn="l">
              <a:lnSpc>
                <a:spcPct val="90000"/>
              </a:lnSpc>
              <a:spcBef>
                <a:spcPts val="500"/>
              </a:spcBef>
              <a:spcAft>
                <a:spcPts val="0"/>
              </a:spcAft>
              <a:buClr>
                <a:srgbClr val="393939"/>
              </a:buClr>
              <a:buSzPts val="1600"/>
              <a:buNone/>
              <a:defRPr b="1" sz="1600"/>
            </a:lvl4pPr>
            <a:lvl5pPr indent="-228600" lvl="4" marL="2286000" algn="l">
              <a:lnSpc>
                <a:spcPct val="90000"/>
              </a:lnSpc>
              <a:spcBef>
                <a:spcPts val="500"/>
              </a:spcBef>
              <a:spcAft>
                <a:spcPts val="0"/>
              </a:spcAft>
              <a:buClr>
                <a:srgbClr val="393939"/>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66" name="Google Shape;166;g3a2ede5e7d2_0_520"/>
          <p:cNvSpPr txBox="1"/>
          <p:nvPr>
            <p:ph idx="7" type="body"/>
          </p:nvPr>
        </p:nvSpPr>
        <p:spPr>
          <a:xfrm>
            <a:off x="1137482" y="3356190"/>
            <a:ext cx="4948800" cy="823800"/>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1000"/>
              </a:spcBef>
              <a:spcAft>
                <a:spcPts val="0"/>
              </a:spcAft>
              <a:buClr>
                <a:srgbClr val="393939"/>
              </a:buClr>
              <a:buSzPts val="2000"/>
              <a:buNone/>
              <a:defRPr b="0" sz="2000">
                <a:solidFill>
                  <a:srgbClr val="393939"/>
                </a:solidFill>
                <a:latin typeface="Lato"/>
                <a:ea typeface="Lato"/>
                <a:cs typeface="Lato"/>
                <a:sym typeface="Lato"/>
              </a:defRPr>
            </a:lvl1pPr>
            <a:lvl2pPr indent="-228600" lvl="1" marL="914400" algn="l">
              <a:lnSpc>
                <a:spcPct val="90000"/>
              </a:lnSpc>
              <a:spcBef>
                <a:spcPts val="500"/>
              </a:spcBef>
              <a:spcAft>
                <a:spcPts val="0"/>
              </a:spcAft>
              <a:buClr>
                <a:srgbClr val="393939"/>
              </a:buClr>
              <a:buSzPts val="2000"/>
              <a:buNone/>
              <a:defRPr b="1" sz="2000"/>
            </a:lvl2pPr>
            <a:lvl3pPr indent="-228600" lvl="2" marL="1371600" algn="l">
              <a:lnSpc>
                <a:spcPct val="90000"/>
              </a:lnSpc>
              <a:spcBef>
                <a:spcPts val="500"/>
              </a:spcBef>
              <a:spcAft>
                <a:spcPts val="0"/>
              </a:spcAft>
              <a:buClr>
                <a:srgbClr val="393939"/>
              </a:buClr>
              <a:buSzPts val="1800"/>
              <a:buNone/>
              <a:defRPr b="1" sz="1800"/>
            </a:lvl3pPr>
            <a:lvl4pPr indent="-228600" lvl="3" marL="1828800" algn="l">
              <a:lnSpc>
                <a:spcPct val="90000"/>
              </a:lnSpc>
              <a:spcBef>
                <a:spcPts val="500"/>
              </a:spcBef>
              <a:spcAft>
                <a:spcPts val="0"/>
              </a:spcAft>
              <a:buClr>
                <a:srgbClr val="393939"/>
              </a:buClr>
              <a:buSzPts val="1600"/>
              <a:buNone/>
              <a:defRPr b="1" sz="1600"/>
            </a:lvl4pPr>
            <a:lvl5pPr indent="-228600" lvl="4" marL="2286000" algn="l">
              <a:lnSpc>
                <a:spcPct val="90000"/>
              </a:lnSpc>
              <a:spcBef>
                <a:spcPts val="500"/>
              </a:spcBef>
              <a:spcAft>
                <a:spcPts val="0"/>
              </a:spcAft>
              <a:buClr>
                <a:srgbClr val="393939"/>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67" name="Google Shape;167;g3a2ede5e7d2_0_520"/>
          <p:cNvSpPr txBox="1"/>
          <p:nvPr>
            <p:ph idx="8" type="body"/>
          </p:nvPr>
        </p:nvSpPr>
        <p:spPr>
          <a:xfrm>
            <a:off x="314333" y="4183444"/>
            <a:ext cx="795900" cy="823800"/>
          </a:xfrm>
          <a:prstGeom prst="rect">
            <a:avLst/>
          </a:prstGeom>
          <a:noFill/>
          <a:ln>
            <a:noFill/>
          </a:ln>
        </p:spPr>
        <p:txBody>
          <a:bodyPr anchorCtr="0" anchor="ctr" bIns="45700" lIns="91425" spcFirstLastPara="1" rIns="91425" wrap="square" tIns="45700">
            <a:noAutofit/>
          </a:bodyPr>
          <a:lstStyle>
            <a:lvl1pPr indent="-228600" lvl="0" marL="457200" algn="ctr">
              <a:lnSpc>
                <a:spcPct val="90000"/>
              </a:lnSpc>
              <a:spcBef>
                <a:spcPts val="1000"/>
              </a:spcBef>
              <a:spcAft>
                <a:spcPts val="0"/>
              </a:spcAft>
              <a:buClr>
                <a:srgbClr val="262626"/>
              </a:buClr>
              <a:buSzPts val="3200"/>
              <a:buNone/>
              <a:defRPr b="1" sz="3200">
                <a:solidFill>
                  <a:srgbClr val="262626"/>
                </a:solidFill>
                <a:latin typeface="Montserrat"/>
                <a:ea typeface="Montserrat"/>
                <a:cs typeface="Montserrat"/>
                <a:sym typeface="Montserrat"/>
              </a:defRPr>
            </a:lvl1pPr>
            <a:lvl2pPr indent="-228600" lvl="1" marL="914400" algn="l">
              <a:lnSpc>
                <a:spcPct val="90000"/>
              </a:lnSpc>
              <a:spcBef>
                <a:spcPts val="500"/>
              </a:spcBef>
              <a:spcAft>
                <a:spcPts val="0"/>
              </a:spcAft>
              <a:buClr>
                <a:srgbClr val="393939"/>
              </a:buClr>
              <a:buSzPts val="2000"/>
              <a:buNone/>
              <a:defRPr b="1" sz="2000"/>
            </a:lvl2pPr>
            <a:lvl3pPr indent="-228600" lvl="2" marL="1371600" algn="l">
              <a:lnSpc>
                <a:spcPct val="90000"/>
              </a:lnSpc>
              <a:spcBef>
                <a:spcPts val="500"/>
              </a:spcBef>
              <a:spcAft>
                <a:spcPts val="0"/>
              </a:spcAft>
              <a:buClr>
                <a:srgbClr val="393939"/>
              </a:buClr>
              <a:buSzPts val="1800"/>
              <a:buNone/>
              <a:defRPr b="1" sz="1800"/>
            </a:lvl3pPr>
            <a:lvl4pPr indent="-228600" lvl="3" marL="1828800" algn="l">
              <a:lnSpc>
                <a:spcPct val="90000"/>
              </a:lnSpc>
              <a:spcBef>
                <a:spcPts val="500"/>
              </a:spcBef>
              <a:spcAft>
                <a:spcPts val="0"/>
              </a:spcAft>
              <a:buClr>
                <a:srgbClr val="393939"/>
              </a:buClr>
              <a:buSzPts val="1600"/>
              <a:buNone/>
              <a:defRPr b="1" sz="1600"/>
            </a:lvl4pPr>
            <a:lvl5pPr indent="-228600" lvl="4" marL="2286000" algn="l">
              <a:lnSpc>
                <a:spcPct val="90000"/>
              </a:lnSpc>
              <a:spcBef>
                <a:spcPts val="500"/>
              </a:spcBef>
              <a:spcAft>
                <a:spcPts val="0"/>
              </a:spcAft>
              <a:buClr>
                <a:srgbClr val="393939"/>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68" name="Google Shape;168;g3a2ede5e7d2_0_520"/>
          <p:cNvSpPr txBox="1"/>
          <p:nvPr>
            <p:ph idx="9" type="body"/>
          </p:nvPr>
        </p:nvSpPr>
        <p:spPr>
          <a:xfrm>
            <a:off x="1137482" y="4180102"/>
            <a:ext cx="4948800" cy="823800"/>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1000"/>
              </a:spcBef>
              <a:spcAft>
                <a:spcPts val="0"/>
              </a:spcAft>
              <a:buClr>
                <a:srgbClr val="393939"/>
              </a:buClr>
              <a:buSzPts val="2000"/>
              <a:buNone/>
              <a:defRPr b="0" sz="2000">
                <a:solidFill>
                  <a:srgbClr val="393939"/>
                </a:solidFill>
                <a:latin typeface="Lato"/>
                <a:ea typeface="Lato"/>
                <a:cs typeface="Lato"/>
                <a:sym typeface="Lato"/>
              </a:defRPr>
            </a:lvl1pPr>
            <a:lvl2pPr indent="-228600" lvl="1" marL="914400" algn="l">
              <a:lnSpc>
                <a:spcPct val="90000"/>
              </a:lnSpc>
              <a:spcBef>
                <a:spcPts val="500"/>
              </a:spcBef>
              <a:spcAft>
                <a:spcPts val="0"/>
              </a:spcAft>
              <a:buClr>
                <a:srgbClr val="393939"/>
              </a:buClr>
              <a:buSzPts val="2000"/>
              <a:buNone/>
              <a:defRPr b="1" sz="2000"/>
            </a:lvl2pPr>
            <a:lvl3pPr indent="-228600" lvl="2" marL="1371600" algn="l">
              <a:lnSpc>
                <a:spcPct val="90000"/>
              </a:lnSpc>
              <a:spcBef>
                <a:spcPts val="500"/>
              </a:spcBef>
              <a:spcAft>
                <a:spcPts val="0"/>
              </a:spcAft>
              <a:buClr>
                <a:srgbClr val="393939"/>
              </a:buClr>
              <a:buSzPts val="1800"/>
              <a:buNone/>
              <a:defRPr b="1" sz="1800"/>
            </a:lvl3pPr>
            <a:lvl4pPr indent="-228600" lvl="3" marL="1828800" algn="l">
              <a:lnSpc>
                <a:spcPct val="90000"/>
              </a:lnSpc>
              <a:spcBef>
                <a:spcPts val="500"/>
              </a:spcBef>
              <a:spcAft>
                <a:spcPts val="0"/>
              </a:spcAft>
              <a:buClr>
                <a:srgbClr val="393939"/>
              </a:buClr>
              <a:buSzPts val="1600"/>
              <a:buNone/>
              <a:defRPr b="1" sz="1600"/>
            </a:lvl4pPr>
            <a:lvl5pPr indent="-228600" lvl="4" marL="2286000" algn="l">
              <a:lnSpc>
                <a:spcPct val="90000"/>
              </a:lnSpc>
              <a:spcBef>
                <a:spcPts val="500"/>
              </a:spcBef>
              <a:spcAft>
                <a:spcPts val="0"/>
              </a:spcAft>
              <a:buClr>
                <a:srgbClr val="393939"/>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69" name="Google Shape;169;g3a2ede5e7d2_0_520"/>
          <p:cNvSpPr txBox="1"/>
          <p:nvPr>
            <p:ph idx="13" type="body"/>
          </p:nvPr>
        </p:nvSpPr>
        <p:spPr>
          <a:xfrm>
            <a:off x="6176118" y="1709830"/>
            <a:ext cx="795900" cy="823800"/>
          </a:xfrm>
          <a:prstGeom prst="rect">
            <a:avLst/>
          </a:prstGeom>
          <a:noFill/>
          <a:ln>
            <a:noFill/>
          </a:ln>
        </p:spPr>
        <p:txBody>
          <a:bodyPr anchorCtr="0" anchor="ctr" bIns="45700" lIns="91425" spcFirstLastPara="1" rIns="91425" wrap="square" tIns="45700">
            <a:noAutofit/>
          </a:bodyPr>
          <a:lstStyle>
            <a:lvl1pPr indent="-228600" lvl="0" marL="457200" algn="ctr">
              <a:lnSpc>
                <a:spcPct val="90000"/>
              </a:lnSpc>
              <a:spcBef>
                <a:spcPts val="1000"/>
              </a:spcBef>
              <a:spcAft>
                <a:spcPts val="0"/>
              </a:spcAft>
              <a:buClr>
                <a:srgbClr val="262626"/>
              </a:buClr>
              <a:buSzPts val="3200"/>
              <a:buNone/>
              <a:defRPr b="1" sz="3200">
                <a:solidFill>
                  <a:srgbClr val="262626"/>
                </a:solidFill>
                <a:latin typeface="Montserrat"/>
                <a:ea typeface="Montserrat"/>
                <a:cs typeface="Montserrat"/>
                <a:sym typeface="Montserrat"/>
              </a:defRPr>
            </a:lvl1pPr>
            <a:lvl2pPr indent="-228600" lvl="1" marL="914400" algn="l">
              <a:lnSpc>
                <a:spcPct val="90000"/>
              </a:lnSpc>
              <a:spcBef>
                <a:spcPts val="500"/>
              </a:spcBef>
              <a:spcAft>
                <a:spcPts val="0"/>
              </a:spcAft>
              <a:buClr>
                <a:srgbClr val="393939"/>
              </a:buClr>
              <a:buSzPts val="2000"/>
              <a:buNone/>
              <a:defRPr b="1" sz="2000"/>
            </a:lvl2pPr>
            <a:lvl3pPr indent="-228600" lvl="2" marL="1371600" algn="l">
              <a:lnSpc>
                <a:spcPct val="90000"/>
              </a:lnSpc>
              <a:spcBef>
                <a:spcPts val="500"/>
              </a:spcBef>
              <a:spcAft>
                <a:spcPts val="0"/>
              </a:spcAft>
              <a:buClr>
                <a:srgbClr val="393939"/>
              </a:buClr>
              <a:buSzPts val="1800"/>
              <a:buNone/>
              <a:defRPr b="1" sz="1800"/>
            </a:lvl3pPr>
            <a:lvl4pPr indent="-228600" lvl="3" marL="1828800" algn="l">
              <a:lnSpc>
                <a:spcPct val="90000"/>
              </a:lnSpc>
              <a:spcBef>
                <a:spcPts val="500"/>
              </a:spcBef>
              <a:spcAft>
                <a:spcPts val="0"/>
              </a:spcAft>
              <a:buClr>
                <a:srgbClr val="393939"/>
              </a:buClr>
              <a:buSzPts val="1600"/>
              <a:buNone/>
              <a:defRPr b="1" sz="1600"/>
            </a:lvl4pPr>
            <a:lvl5pPr indent="-228600" lvl="4" marL="2286000" algn="l">
              <a:lnSpc>
                <a:spcPct val="90000"/>
              </a:lnSpc>
              <a:spcBef>
                <a:spcPts val="500"/>
              </a:spcBef>
              <a:spcAft>
                <a:spcPts val="0"/>
              </a:spcAft>
              <a:buClr>
                <a:srgbClr val="393939"/>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0" name="Google Shape;170;g3a2ede5e7d2_0_520"/>
          <p:cNvSpPr txBox="1"/>
          <p:nvPr>
            <p:ph idx="14" type="body"/>
          </p:nvPr>
        </p:nvSpPr>
        <p:spPr>
          <a:xfrm>
            <a:off x="6999267" y="1706488"/>
            <a:ext cx="4948800" cy="823800"/>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1000"/>
              </a:spcBef>
              <a:spcAft>
                <a:spcPts val="0"/>
              </a:spcAft>
              <a:buClr>
                <a:srgbClr val="393939"/>
              </a:buClr>
              <a:buSzPts val="2000"/>
              <a:buNone/>
              <a:defRPr b="0" sz="2000">
                <a:solidFill>
                  <a:srgbClr val="393939"/>
                </a:solidFill>
                <a:latin typeface="Lato"/>
                <a:ea typeface="Lato"/>
                <a:cs typeface="Lato"/>
                <a:sym typeface="Lato"/>
              </a:defRPr>
            </a:lvl1pPr>
            <a:lvl2pPr indent="-228600" lvl="1" marL="914400" algn="l">
              <a:lnSpc>
                <a:spcPct val="90000"/>
              </a:lnSpc>
              <a:spcBef>
                <a:spcPts val="500"/>
              </a:spcBef>
              <a:spcAft>
                <a:spcPts val="0"/>
              </a:spcAft>
              <a:buClr>
                <a:srgbClr val="393939"/>
              </a:buClr>
              <a:buSzPts val="2000"/>
              <a:buNone/>
              <a:defRPr b="1" sz="2000"/>
            </a:lvl2pPr>
            <a:lvl3pPr indent="-228600" lvl="2" marL="1371600" algn="l">
              <a:lnSpc>
                <a:spcPct val="90000"/>
              </a:lnSpc>
              <a:spcBef>
                <a:spcPts val="500"/>
              </a:spcBef>
              <a:spcAft>
                <a:spcPts val="0"/>
              </a:spcAft>
              <a:buClr>
                <a:srgbClr val="393939"/>
              </a:buClr>
              <a:buSzPts val="1800"/>
              <a:buNone/>
              <a:defRPr b="1" sz="1800"/>
            </a:lvl3pPr>
            <a:lvl4pPr indent="-228600" lvl="3" marL="1828800" algn="l">
              <a:lnSpc>
                <a:spcPct val="90000"/>
              </a:lnSpc>
              <a:spcBef>
                <a:spcPts val="500"/>
              </a:spcBef>
              <a:spcAft>
                <a:spcPts val="0"/>
              </a:spcAft>
              <a:buClr>
                <a:srgbClr val="393939"/>
              </a:buClr>
              <a:buSzPts val="1600"/>
              <a:buNone/>
              <a:defRPr b="1" sz="1600"/>
            </a:lvl4pPr>
            <a:lvl5pPr indent="-228600" lvl="4" marL="2286000" algn="l">
              <a:lnSpc>
                <a:spcPct val="90000"/>
              </a:lnSpc>
              <a:spcBef>
                <a:spcPts val="500"/>
              </a:spcBef>
              <a:spcAft>
                <a:spcPts val="0"/>
              </a:spcAft>
              <a:buClr>
                <a:srgbClr val="393939"/>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1" name="Google Shape;171;g3a2ede5e7d2_0_520"/>
          <p:cNvSpPr txBox="1"/>
          <p:nvPr>
            <p:ph idx="15" type="body"/>
          </p:nvPr>
        </p:nvSpPr>
        <p:spPr>
          <a:xfrm>
            <a:off x="6176118" y="2535620"/>
            <a:ext cx="795900" cy="823800"/>
          </a:xfrm>
          <a:prstGeom prst="rect">
            <a:avLst/>
          </a:prstGeom>
          <a:noFill/>
          <a:ln>
            <a:noFill/>
          </a:ln>
        </p:spPr>
        <p:txBody>
          <a:bodyPr anchorCtr="0" anchor="ctr" bIns="45700" lIns="91425" spcFirstLastPara="1" rIns="91425" wrap="square" tIns="45700">
            <a:noAutofit/>
          </a:bodyPr>
          <a:lstStyle>
            <a:lvl1pPr indent="-228600" lvl="0" marL="457200" algn="ctr">
              <a:lnSpc>
                <a:spcPct val="90000"/>
              </a:lnSpc>
              <a:spcBef>
                <a:spcPts val="1000"/>
              </a:spcBef>
              <a:spcAft>
                <a:spcPts val="0"/>
              </a:spcAft>
              <a:buClr>
                <a:srgbClr val="262626"/>
              </a:buClr>
              <a:buSzPts val="3200"/>
              <a:buNone/>
              <a:defRPr b="1" sz="3200">
                <a:solidFill>
                  <a:srgbClr val="262626"/>
                </a:solidFill>
                <a:latin typeface="Montserrat"/>
                <a:ea typeface="Montserrat"/>
                <a:cs typeface="Montserrat"/>
                <a:sym typeface="Montserrat"/>
              </a:defRPr>
            </a:lvl1pPr>
            <a:lvl2pPr indent="-228600" lvl="1" marL="914400" algn="l">
              <a:lnSpc>
                <a:spcPct val="90000"/>
              </a:lnSpc>
              <a:spcBef>
                <a:spcPts val="500"/>
              </a:spcBef>
              <a:spcAft>
                <a:spcPts val="0"/>
              </a:spcAft>
              <a:buClr>
                <a:srgbClr val="393939"/>
              </a:buClr>
              <a:buSzPts val="2000"/>
              <a:buNone/>
              <a:defRPr b="1" sz="2000"/>
            </a:lvl2pPr>
            <a:lvl3pPr indent="-228600" lvl="2" marL="1371600" algn="l">
              <a:lnSpc>
                <a:spcPct val="90000"/>
              </a:lnSpc>
              <a:spcBef>
                <a:spcPts val="500"/>
              </a:spcBef>
              <a:spcAft>
                <a:spcPts val="0"/>
              </a:spcAft>
              <a:buClr>
                <a:srgbClr val="393939"/>
              </a:buClr>
              <a:buSzPts val="1800"/>
              <a:buNone/>
              <a:defRPr b="1" sz="1800"/>
            </a:lvl3pPr>
            <a:lvl4pPr indent="-228600" lvl="3" marL="1828800" algn="l">
              <a:lnSpc>
                <a:spcPct val="90000"/>
              </a:lnSpc>
              <a:spcBef>
                <a:spcPts val="500"/>
              </a:spcBef>
              <a:spcAft>
                <a:spcPts val="0"/>
              </a:spcAft>
              <a:buClr>
                <a:srgbClr val="393939"/>
              </a:buClr>
              <a:buSzPts val="1600"/>
              <a:buNone/>
              <a:defRPr b="1" sz="1600"/>
            </a:lvl4pPr>
            <a:lvl5pPr indent="-228600" lvl="4" marL="2286000" algn="l">
              <a:lnSpc>
                <a:spcPct val="90000"/>
              </a:lnSpc>
              <a:spcBef>
                <a:spcPts val="500"/>
              </a:spcBef>
              <a:spcAft>
                <a:spcPts val="0"/>
              </a:spcAft>
              <a:buClr>
                <a:srgbClr val="393939"/>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2" name="Google Shape;172;g3a2ede5e7d2_0_520"/>
          <p:cNvSpPr txBox="1"/>
          <p:nvPr>
            <p:ph idx="16" type="body"/>
          </p:nvPr>
        </p:nvSpPr>
        <p:spPr>
          <a:xfrm>
            <a:off x="6999267" y="2532278"/>
            <a:ext cx="4948800" cy="823800"/>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1000"/>
              </a:spcBef>
              <a:spcAft>
                <a:spcPts val="0"/>
              </a:spcAft>
              <a:buClr>
                <a:srgbClr val="393939"/>
              </a:buClr>
              <a:buSzPts val="2000"/>
              <a:buNone/>
              <a:defRPr b="0" sz="2000">
                <a:solidFill>
                  <a:srgbClr val="393939"/>
                </a:solidFill>
                <a:latin typeface="Lato"/>
                <a:ea typeface="Lato"/>
                <a:cs typeface="Lato"/>
                <a:sym typeface="Lato"/>
              </a:defRPr>
            </a:lvl1pPr>
            <a:lvl2pPr indent="-228600" lvl="1" marL="914400" algn="l">
              <a:lnSpc>
                <a:spcPct val="90000"/>
              </a:lnSpc>
              <a:spcBef>
                <a:spcPts val="500"/>
              </a:spcBef>
              <a:spcAft>
                <a:spcPts val="0"/>
              </a:spcAft>
              <a:buClr>
                <a:srgbClr val="393939"/>
              </a:buClr>
              <a:buSzPts val="2000"/>
              <a:buNone/>
              <a:defRPr b="1" sz="2000"/>
            </a:lvl2pPr>
            <a:lvl3pPr indent="-228600" lvl="2" marL="1371600" algn="l">
              <a:lnSpc>
                <a:spcPct val="90000"/>
              </a:lnSpc>
              <a:spcBef>
                <a:spcPts val="500"/>
              </a:spcBef>
              <a:spcAft>
                <a:spcPts val="0"/>
              </a:spcAft>
              <a:buClr>
                <a:srgbClr val="393939"/>
              </a:buClr>
              <a:buSzPts val="1800"/>
              <a:buNone/>
              <a:defRPr b="1" sz="1800"/>
            </a:lvl3pPr>
            <a:lvl4pPr indent="-228600" lvl="3" marL="1828800" algn="l">
              <a:lnSpc>
                <a:spcPct val="90000"/>
              </a:lnSpc>
              <a:spcBef>
                <a:spcPts val="500"/>
              </a:spcBef>
              <a:spcAft>
                <a:spcPts val="0"/>
              </a:spcAft>
              <a:buClr>
                <a:srgbClr val="393939"/>
              </a:buClr>
              <a:buSzPts val="1600"/>
              <a:buNone/>
              <a:defRPr b="1" sz="1600"/>
            </a:lvl4pPr>
            <a:lvl5pPr indent="-228600" lvl="4" marL="2286000" algn="l">
              <a:lnSpc>
                <a:spcPct val="90000"/>
              </a:lnSpc>
              <a:spcBef>
                <a:spcPts val="500"/>
              </a:spcBef>
              <a:spcAft>
                <a:spcPts val="0"/>
              </a:spcAft>
              <a:buClr>
                <a:srgbClr val="393939"/>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3" name="Google Shape;173;g3a2ede5e7d2_0_520"/>
          <p:cNvSpPr txBox="1"/>
          <p:nvPr>
            <p:ph idx="17" type="body"/>
          </p:nvPr>
        </p:nvSpPr>
        <p:spPr>
          <a:xfrm>
            <a:off x="6176118" y="3359532"/>
            <a:ext cx="795900" cy="823800"/>
          </a:xfrm>
          <a:prstGeom prst="rect">
            <a:avLst/>
          </a:prstGeom>
          <a:noFill/>
          <a:ln>
            <a:noFill/>
          </a:ln>
        </p:spPr>
        <p:txBody>
          <a:bodyPr anchorCtr="0" anchor="ctr" bIns="45700" lIns="91425" spcFirstLastPara="1" rIns="91425" wrap="square" tIns="45700">
            <a:noAutofit/>
          </a:bodyPr>
          <a:lstStyle>
            <a:lvl1pPr indent="-228600" lvl="0" marL="457200" algn="ctr">
              <a:lnSpc>
                <a:spcPct val="90000"/>
              </a:lnSpc>
              <a:spcBef>
                <a:spcPts val="1000"/>
              </a:spcBef>
              <a:spcAft>
                <a:spcPts val="0"/>
              </a:spcAft>
              <a:buClr>
                <a:srgbClr val="262626"/>
              </a:buClr>
              <a:buSzPts val="3200"/>
              <a:buNone/>
              <a:defRPr b="1" sz="3200">
                <a:solidFill>
                  <a:srgbClr val="262626"/>
                </a:solidFill>
                <a:latin typeface="Montserrat"/>
                <a:ea typeface="Montserrat"/>
                <a:cs typeface="Montserrat"/>
                <a:sym typeface="Montserrat"/>
              </a:defRPr>
            </a:lvl1pPr>
            <a:lvl2pPr indent="-228600" lvl="1" marL="914400" algn="l">
              <a:lnSpc>
                <a:spcPct val="90000"/>
              </a:lnSpc>
              <a:spcBef>
                <a:spcPts val="500"/>
              </a:spcBef>
              <a:spcAft>
                <a:spcPts val="0"/>
              </a:spcAft>
              <a:buClr>
                <a:srgbClr val="393939"/>
              </a:buClr>
              <a:buSzPts val="2000"/>
              <a:buNone/>
              <a:defRPr b="1" sz="2000"/>
            </a:lvl2pPr>
            <a:lvl3pPr indent="-228600" lvl="2" marL="1371600" algn="l">
              <a:lnSpc>
                <a:spcPct val="90000"/>
              </a:lnSpc>
              <a:spcBef>
                <a:spcPts val="500"/>
              </a:spcBef>
              <a:spcAft>
                <a:spcPts val="0"/>
              </a:spcAft>
              <a:buClr>
                <a:srgbClr val="393939"/>
              </a:buClr>
              <a:buSzPts val="1800"/>
              <a:buNone/>
              <a:defRPr b="1" sz="1800"/>
            </a:lvl3pPr>
            <a:lvl4pPr indent="-228600" lvl="3" marL="1828800" algn="l">
              <a:lnSpc>
                <a:spcPct val="90000"/>
              </a:lnSpc>
              <a:spcBef>
                <a:spcPts val="500"/>
              </a:spcBef>
              <a:spcAft>
                <a:spcPts val="0"/>
              </a:spcAft>
              <a:buClr>
                <a:srgbClr val="393939"/>
              </a:buClr>
              <a:buSzPts val="1600"/>
              <a:buNone/>
              <a:defRPr b="1" sz="1600"/>
            </a:lvl4pPr>
            <a:lvl5pPr indent="-228600" lvl="4" marL="2286000" algn="l">
              <a:lnSpc>
                <a:spcPct val="90000"/>
              </a:lnSpc>
              <a:spcBef>
                <a:spcPts val="500"/>
              </a:spcBef>
              <a:spcAft>
                <a:spcPts val="0"/>
              </a:spcAft>
              <a:buClr>
                <a:srgbClr val="393939"/>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4" name="Google Shape;174;g3a2ede5e7d2_0_520"/>
          <p:cNvSpPr txBox="1"/>
          <p:nvPr>
            <p:ph idx="18" type="body"/>
          </p:nvPr>
        </p:nvSpPr>
        <p:spPr>
          <a:xfrm>
            <a:off x="6999267" y="3356190"/>
            <a:ext cx="4948800" cy="823800"/>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1000"/>
              </a:spcBef>
              <a:spcAft>
                <a:spcPts val="0"/>
              </a:spcAft>
              <a:buClr>
                <a:srgbClr val="393939"/>
              </a:buClr>
              <a:buSzPts val="2000"/>
              <a:buNone/>
              <a:defRPr b="0" sz="2000">
                <a:solidFill>
                  <a:srgbClr val="393939"/>
                </a:solidFill>
                <a:latin typeface="Lato"/>
                <a:ea typeface="Lato"/>
                <a:cs typeface="Lato"/>
                <a:sym typeface="Lato"/>
              </a:defRPr>
            </a:lvl1pPr>
            <a:lvl2pPr indent="-228600" lvl="1" marL="914400" algn="l">
              <a:lnSpc>
                <a:spcPct val="90000"/>
              </a:lnSpc>
              <a:spcBef>
                <a:spcPts val="500"/>
              </a:spcBef>
              <a:spcAft>
                <a:spcPts val="0"/>
              </a:spcAft>
              <a:buClr>
                <a:srgbClr val="393939"/>
              </a:buClr>
              <a:buSzPts val="2000"/>
              <a:buNone/>
              <a:defRPr b="1" sz="2000"/>
            </a:lvl2pPr>
            <a:lvl3pPr indent="-228600" lvl="2" marL="1371600" algn="l">
              <a:lnSpc>
                <a:spcPct val="90000"/>
              </a:lnSpc>
              <a:spcBef>
                <a:spcPts val="500"/>
              </a:spcBef>
              <a:spcAft>
                <a:spcPts val="0"/>
              </a:spcAft>
              <a:buClr>
                <a:srgbClr val="393939"/>
              </a:buClr>
              <a:buSzPts val="1800"/>
              <a:buNone/>
              <a:defRPr b="1" sz="1800"/>
            </a:lvl3pPr>
            <a:lvl4pPr indent="-228600" lvl="3" marL="1828800" algn="l">
              <a:lnSpc>
                <a:spcPct val="90000"/>
              </a:lnSpc>
              <a:spcBef>
                <a:spcPts val="500"/>
              </a:spcBef>
              <a:spcAft>
                <a:spcPts val="0"/>
              </a:spcAft>
              <a:buClr>
                <a:srgbClr val="393939"/>
              </a:buClr>
              <a:buSzPts val="1600"/>
              <a:buNone/>
              <a:defRPr b="1" sz="1600"/>
            </a:lvl4pPr>
            <a:lvl5pPr indent="-228600" lvl="4" marL="2286000" algn="l">
              <a:lnSpc>
                <a:spcPct val="90000"/>
              </a:lnSpc>
              <a:spcBef>
                <a:spcPts val="500"/>
              </a:spcBef>
              <a:spcAft>
                <a:spcPts val="0"/>
              </a:spcAft>
              <a:buClr>
                <a:srgbClr val="393939"/>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5" name="Google Shape;175;g3a2ede5e7d2_0_520"/>
          <p:cNvSpPr txBox="1"/>
          <p:nvPr>
            <p:ph idx="19" type="body"/>
          </p:nvPr>
        </p:nvSpPr>
        <p:spPr>
          <a:xfrm>
            <a:off x="6176118" y="4183444"/>
            <a:ext cx="795900" cy="823800"/>
          </a:xfrm>
          <a:prstGeom prst="rect">
            <a:avLst/>
          </a:prstGeom>
          <a:noFill/>
          <a:ln>
            <a:noFill/>
          </a:ln>
        </p:spPr>
        <p:txBody>
          <a:bodyPr anchorCtr="0" anchor="ctr" bIns="45700" lIns="91425" spcFirstLastPara="1" rIns="91425" wrap="square" tIns="45700">
            <a:noAutofit/>
          </a:bodyPr>
          <a:lstStyle>
            <a:lvl1pPr indent="-228600" lvl="0" marL="457200" algn="ctr">
              <a:lnSpc>
                <a:spcPct val="90000"/>
              </a:lnSpc>
              <a:spcBef>
                <a:spcPts val="1000"/>
              </a:spcBef>
              <a:spcAft>
                <a:spcPts val="0"/>
              </a:spcAft>
              <a:buClr>
                <a:srgbClr val="262626"/>
              </a:buClr>
              <a:buSzPts val="3200"/>
              <a:buNone/>
              <a:defRPr b="1" sz="3200">
                <a:solidFill>
                  <a:srgbClr val="262626"/>
                </a:solidFill>
                <a:latin typeface="Montserrat"/>
                <a:ea typeface="Montserrat"/>
                <a:cs typeface="Montserrat"/>
                <a:sym typeface="Montserrat"/>
              </a:defRPr>
            </a:lvl1pPr>
            <a:lvl2pPr indent="-228600" lvl="1" marL="914400" algn="l">
              <a:lnSpc>
                <a:spcPct val="90000"/>
              </a:lnSpc>
              <a:spcBef>
                <a:spcPts val="500"/>
              </a:spcBef>
              <a:spcAft>
                <a:spcPts val="0"/>
              </a:spcAft>
              <a:buClr>
                <a:srgbClr val="393939"/>
              </a:buClr>
              <a:buSzPts val="2000"/>
              <a:buNone/>
              <a:defRPr b="1" sz="2000"/>
            </a:lvl2pPr>
            <a:lvl3pPr indent="-228600" lvl="2" marL="1371600" algn="l">
              <a:lnSpc>
                <a:spcPct val="90000"/>
              </a:lnSpc>
              <a:spcBef>
                <a:spcPts val="500"/>
              </a:spcBef>
              <a:spcAft>
                <a:spcPts val="0"/>
              </a:spcAft>
              <a:buClr>
                <a:srgbClr val="393939"/>
              </a:buClr>
              <a:buSzPts val="1800"/>
              <a:buNone/>
              <a:defRPr b="1" sz="1800"/>
            </a:lvl3pPr>
            <a:lvl4pPr indent="-228600" lvl="3" marL="1828800" algn="l">
              <a:lnSpc>
                <a:spcPct val="90000"/>
              </a:lnSpc>
              <a:spcBef>
                <a:spcPts val="500"/>
              </a:spcBef>
              <a:spcAft>
                <a:spcPts val="0"/>
              </a:spcAft>
              <a:buClr>
                <a:srgbClr val="393939"/>
              </a:buClr>
              <a:buSzPts val="1600"/>
              <a:buNone/>
              <a:defRPr b="1" sz="1600"/>
            </a:lvl4pPr>
            <a:lvl5pPr indent="-228600" lvl="4" marL="2286000" algn="l">
              <a:lnSpc>
                <a:spcPct val="90000"/>
              </a:lnSpc>
              <a:spcBef>
                <a:spcPts val="500"/>
              </a:spcBef>
              <a:spcAft>
                <a:spcPts val="0"/>
              </a:spcAft>
              <a:buClr>
                <a:srgbClr val="393939"/>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6" name="Google Shape;176;g3a2ede5e7d2_0_520"/>
          <p:cNvSpPr txBox="1"/>
          <p:nvPr>
            <p:ph idx="20" type="body"/>
          </p:nvPr>
        </p:nvSpPr>
        <p:spPr>
          <a:xfrm>
            <a:off x="6999267" y="4180102"/>
            <a:ext cx="4948800" cy="823800"/>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1000"/>
              </a:spcBef>
              <a:spcAft>
                <a:spcPts val="0"/>
              </a:spcAft>
              <a:buClr>
                <a:srgbClr val="393939"/>
              </a:buClr>
              <a:buSzPts val="2000"/>
              <a:buNone/>
              <a:defRPr b="0" sz="2000">
                <a:solidFill>
                  <a:srgbClr val="393939"/>
                </a:solidFill>
                <a:latin typeface="Lato"/>
                <a:ea typeface="Lato"/>
                <a:cs typeface="Lato"/>
                <a:sym typeface="Lato"/>
              </a:defRPr>
            </a:lvl1pPr>
            <a:lvl2pPr indent="-228600" lvl="1" marL="914400" algn="l">
              <a:lnSpc>
                <a:spcPct val="90000"/>
              </a:lnSpc>
              <a:spcBef>
                <a:spcPts val="500"/>
              </a:spcBef>
              <a:spcAft>
                <a:spcPts val="0"/>
              </a:spcAft>
              <a:buClr>
                <a:srgbClr val="393939"/>
              </a:buClr>
              <a:buSzPts val="2000"/>
              <a:buNone/>
              <a:defRPr b="1" sz="2000"/>
            </a:lvl2pPr>
            <a:lvl3pPr indent="-228600" lvl="2" marL="1371600" algn="l">
              <a:lnSpc>
                <a:spcPct val="90000"/>
              </a:lnSpc>
              <a:spcBef>
                <a:spcPts val="500"/>
              </a:spcBef>
              <a:spcAft>
                <a:spcPts val="0"/>
              </a:spcAft>
              <a:buClr>
                <a:srgbClr val="393939"/>
              </a:buClr>
              <a:buSzPts val="1800"/>
              <a:buNone/>
              <a:defRPr b="1" sz="1800"/>
            </a:lvl3pPr>
            <a:lvl4pPr indent="-228600" lvl="3" marL="1828800" algn="l">
              <a:lnSpc>
                <a:spcPct val="90000"/>
              </a:lnSpc>
              <a:spcBef>
                <a:spcPts val="500"/>
              </a:spcBef>
              <a:spcAft>
                <a:spcPts val="0"/>
              </a:spcAft>
              <a:buClr>
                <a:srgbClr val="393939"/>
              </a:buClr>
              <a:buSzPts val="1600"/>
              <a:buNone/>
              <a:defRPr b="1" sz="1600"/>
            </a:lvl4pPr>
            <a:lvl5pPr indent="-228600" lvl="4" marL="2286000" algn="l">
              <a:lnSpc>
                <a:spcPct val="90000"/>
              </a:lnSpc>
              <a:spcBef>
                <a:spcPts val="500"/>
              </a:spcBef>
              <a:spcAft>
                <a:spcPts val="0"/>
              </a:spcAft>
              <a:buClr>
                <a:srgbClr val="393939"/>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7" name="Google Shape;177;g3a2ede5e7d2_0_520"/>
          <p:cNvSpPr txBox="1"/>
          <p:nvPr>
            <p:ph idx="21" type="body"/>
          </p:nvPr>
        </p:nvSpPr>
        <p:spPr>
          <a:xfrm>
            <a:off x="314333" y="5007356"/>
            <a:ext cx="795900" cy="823800"/>
          </a:xfrm>
          <a:prstGeom prst="rect">
            <a:avLst/>
          </a:prstGeom>
          <a:noFill/>
          <a:ln>
            <a:noFill/>
          </a:ln>
        </p:spPr>
        <p:txBody>
          <a:bodyPr anchorCtr="0" anchor="ctr" bIns="45700" lIns="91425" spcFirstLastPara="1" rIns="91425" wrap="square" tIns="45700">
            <a:noAutofit/>
          </a:bodyPr>
          <a:lstStyle>
            <a:lvl1pPr indent="-228600" lvl="0" marL="457200" algn="ctr">
              <a:lnSpc>
                <a:spcPct val="90000"/>
              </a:lnSpc>
              <a:spcBef>
                <a:spcPts val="1000"/>
              </a:spcBef>
              <a:spcAft>
                <a:spcPts val="0"/>
              </a:spcAft>
              <a:buClr>
                <a:srgbClr val="262626"/>
              </a:buClr>
              <a:buSzPts val="3200"/>
              <a:buNone/>
              <a:defRPr b="1" sz="3200">
                <a:solidFill>
                  <a:srgbClr val="262626"/>
                </a:solidFill>
                <a:latin typeface="Montserrat"/>
                <a:ea typeface="Montserrat"/>
                <a:cs typeface="Montserrat"/>
                <a:sym typeface="Montserrat"/>
              </a:defRPr>
            </a:lvl1pPr>
            <a:lvl2pPr indent="-228600" lvl="1" marL="914400" algn="l">
              <a:lnSpc>
                <a:spcPct val="90000"/>
              </a:lnSpc>
              <a:spcBef>
                <a:spcPts val="500"/>
              </a:spcBef>
              <a:spcAft>
                <a:spcPts val="0"/>
              </a:spcAft>
              <a:buClr>
                <a:srgbClr val="393939"/>
              </a:buClr>
              <a:buSzPts val="2000"/>
              <a:buNone/>
              <a:defRPr b="1" sz="2000"/>
            </a:lvl2pPr>
            <a:lvl3pPr indent="-228600" lvl="2" marL="1371600" algn="l">
              <a:lnSpc>
                <a:spcPct val="90000"/>
              </a:lnSpc>
              <a:spcBef>
                <a:spcPts val="500"/>
              </a:spcBef>
              <a:spcAft>
                <a:spcPts val="0"/>
              </a:spcAft>
              <a:buClr>
                <a:srgbClr val="393939"/>
              </a:buClr>
              <a:buSzPts val="1800"/>
              <a:buNone/>
              <a:defRPr b="1" sz="1800"/>
            </a:lvl3pPr>
            <a:lvl4pPr indent="-228600" lvl="3" marL="1828800" algn="l">
              <a:lnSpc>
                <a:spcPct val="90000"/>
              </a:lnSpc>
              <a:spcBef>
                <a:spcPts val="500"/>
              </a:spcBef>
              <a:spcAft>
                <a:spcPts val="0"/>
              </a:spcAft>
              <a:buClr>
                <a:srgbClr val="393939"/>
              </a:buClr>
              <a:buSzPts val="1600"/>
              <a:buNone/>
              <a:defRPr b="1" sz="1600"/>
            </a:lvl4pPr>
            <a:lvl5pPr indent="-228600" lvl="4" marL="2286000" algn="l">
              <a:lnSpc>
                <a:spcPct val="90000"/>
              </a:lnSpc>
              <a:spcBef>
                <a:spcPts val="500"/>
              </a:spcBef>
              <a:spcAft>
                <a:spcPts val="0"/>
              </a:spcAft>
              <a:buClr>
                <a:srgbClr val="393939"/>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8" name="Google Shape;178;g3a2ede5e7d2_0_520"/>
          <p:cNvSpPr txBox="1"/>
          <p:nvPr>
            <p:ph idx="22" type="body"/>
          </p:nvPr>
        </p:nvSpPr>
        <p:spPr>
          <a:xfrm>
            <a:off x="1137482" y="5004014"/>
            <a:ext cx="4948800" cy="823800"/>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1000"/>
              </a:spcBef>
              <a:spcAft>
                <a:spcPts val="0"/>
              </a:spcAft>
              <a:buClr>
                <a:srgbClr val="393939"/>
              </a:buClr>
              <a:buSzPts val="2000"/>
              <a:buNone/>
              <a:defRPr b="0" sz="2000">
                <a:solidFill>
                  <a:srgbClr val="393939"/>
                </a:solidFill>
                <a:latin typeface="Lato"/>
                <a:ea typeface="Lato"/>
                <a:cs typeface="Lato"/>
                <a:sym typeface="Lato"/>
              </a:defRPr>
            </a:lvl1pPr>
            <a:lvl2pPr indent="-228600" lvl="1" marL="914400" algn="l">
              <a:lnSpc>
                <a:spcPct val="90000"/>
              </a:lnSpc>
              <a:spcBef>
                <a:spcPts val="500"/>
              </a:spcBef>
              <a:spcAft>
                <a:spcPts val="0"/>
              </a:spcAft>
              <a:buClr>
                <a:srgbClr val="393939"/>
              </a:buClr>
              <a:buSzPts val="2000"/>
              <a:buNone/>
              <a:defRPr b="1" sz="2000"/>
            </a:lvl2pPr>
            <a:lvl3pPr indent="-228600" lvl="2" marL="1371600" algn="l">
              <a:lnSpc>
                <a:spcPct val="90000"/>
              </a:lnSpc>
              <a:spcBef>
                <a:spcPts val="500"/>
              </a:spcBef>
              <a:spcAft>
                <a:spcPts val="0"/>
              </a:spcAft>
              <a:buClr>
                <a:srgbClr val="393939"/>
              </a:buClr>
              <a:buSzPts val="1800"/>
              <a:buNone/>
              <a:defRPr b="1" sz="1800"/>
            </a:lvl3pPr>
            <a:lvl4pPr indent="-228600" lvl="3" marL="1828800" algn="l">
              <a:lnSpc>
                <a:spcPct val="90000"/>
              </a:lnSpc>
              <a:spcBef>
                <a:spcPts val="500"/>
              </a:spcBef>
              <a:spcAft>
                <a:spcPts val="0"/>
              </a:spcAft>
              <a:buClr>
                <a:srgbClr val="393939"/>
              </a:buClr>
              <a:buSzPts val="1600"/>
              <a:buNone/>
              <a:defRPr b="1" sz="1600"/>
            </a:lvl4pPr>
            <a:lvl5pPr indent="-228600" lvl="4" marL="2286000" algn="l">
              <a:lnSpc>
                <a:spcPct val="90000"/>
              </a:lnSpc>
              <a:spcBef>
                <a:spcPts val="500"/>
              </a:spcBef>
              <a:spcAft>
                <a:spcPts val="0"/>
              </a:spcAft>
              <a:buClr>
                <a:srgbClr val="393939"/>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9" name="Google Shape;179;g3a2ede5e7d2_0_520"/>
          <p:cNvSpPr txBox="1"/>
          <p:nvPr>
            <p:ph idx="23" type="body"/>
          </p:nvPr>
        </p:nvSpPr>
        <p:spPr>
          <a:xfrm>
            <a:off x="6176118" y="5007356"/>
            <a:ext cx="795900" cy="823800"/>
          </a:xfrm>
          <a:prstGeom prst="rect">
            <a:avLst/>
          </a:prstGeom>
          <a:noFill/>
          <a:ln>
            <a:noFill/>
          </a:ln>
        </p:spPr>
        <p:txBody>
          <a:bodyPr anchorCtr="0" anchor="ctr" bIns="45700" lIns="91425" spcFirstLastPara="1" rIns="91425" wrap="square" tIns="45700">
            <a:noAutofit/>
          </a:bodyPr>
          <a:lstStyle>
            <a:lvl1pPr indent="-228600" lvl="0" marL="457200" algn="ctr">
              <a:lnSpc>
                <a:spcPct val="90000"/>
              </a:lnSpc>
              <a:spcBef>
                <a:spcPts val="1000"/>
              </a:spcBef>
              <a:spcAft>
                <a:spcPts val="0"/>
              </a:spcAft>
              <a:buClr>
                <a:srgbClr val="262626"/>
              </a:buClr>
              <a:buSzPts val="3200"/>
              <a:buNone/>
              <a:defRPr b="1" sz="3200">
                <a:solidFill>
                  <a:srgbClr val="262626"/>
                </a:solidFill>
                <a:latin typeface="Montserrat"/>
                <a:ea typeface="Montserrat"/>
                <a:cs typeface="Montserrat"/>
                <a:sym typeface="Montserrat"/>
              </a:defRPr>
            </a:lvl1pPr>
            <a:lvl2pPr indent="-228600" lvl="1" marL="914400" algn="l">
              <a:lnSpc>
                <a:spcPct val="90000"/>
              </a:lnSpc>
              <a:spcBef>
                <a:spcPts val="500"/>
              </a:spcBef>
              <a:spcAft>
                <a:spcPts val="0"/>
              </a:spcAft>
              <a:buClr>
                <a:srgbClr val="393939"/>
              </a:buClr>
              <a:buSzPts val="2000"/>
              <a:buNone/>
              <a:defRPr b="1" sz="2000"/>
            </a:lvl2pPr>
            <a:lvl3pPr indent="-228600" lvl="2" marL="1371600" algn="l">
              <a:lnSpc>
                <a:spcPct val="90000"/>
              </a:lnSpc>
              <a:spcBef>
                <a:spcPts val="500"/>
              </a:spcBef>
              <a:spcAft>
                <a:spcPts val="0"/>
              </a:spcAft>
              <a:buClr>
                <a:srgbClr val="393939"/>
              </a:buClr>
              <a:buSzPts val="1800"/>
              <a:buNone/>
              <a:defRPr b="1" sz="1800"/>
            </a:lvl3pPr>
            <a:lvl4pPr indent="-228600" lvl="3" marL="1828800" algn="l">
              <a:lnSpc>
                <a:spcPct val="90000"/>
              </a:lnSpc>
              <a:spcBef>
                <a:spcPts val="500"/>
              </a:spcBef>
              <a:spcAft>
                <a:spcPts val="0"/>
              </a:spcAft>
              <a:buClr>
                <a:srgbClr val="393939"/>
              </a:buClr>
              <a:buSzPts val="1600"/>
              <a:buNone/>
              <a:defRPr b="1" sz="1600"/>
            </a:lvl4pPr>
            <a:lvl5pPr indent="-228600" lvl="4" marL="2286000" algn="l">
              <a:lnSpc>
                <a:spcPct val="90000"/>
              </a:lnSpc>
              <a:spcBef>
                <a:spcPts val="500"/>
              </a:spcBef>
              <a:spcAft>
                <a:spcPts val="0"/>
              </a:spcAft>
              <a:buClr>
                <a:srgbClr val="393939"/>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0" name="Google Shape;180;g3a2ede5e7d2_0_520"/>
          <p:cNvSpPr txBox="1"/>
          <p:nvPr>
            <p:ph idx="24" type="body"/>
          </p:nvPr>
        </p:nvSpPr>
        <p:spPr>
          <a:xfrm>
            <a:off x="6999267" y="5004014"/>
            <a:ext cx="4948800" cy="823800"/>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1000"/>
              </a:spcBef>
              <a:spcAft>
                <a:spcPts val="0"/>
              </a:spcAft>
              <a:buClr>
                <a:srgbClr val="393939"/>
              </a:buClr>
              <a:buSzPts val="2000"/>
              <a:buNone/>
              <a:defRPr b="0" sz="2000">
                <a:solidFill>
                  <a:srgbClr val="393939"/>
                </a:solidFill>
                <a:latin typeface="Lato"/>
                <a:ea typeface="Lato"/>
                <a:cs typeface="Lato"/>
                <a:sym typeface="Lato"/>
              </a:defRPr>
            </a:lvl1pPr>
            <a:lvl2pPr indent="-228600" lvl="1" marL="914400" algn="l">
              <a:lnSpc>
                <a:spcPct val="90000"/>
              </a:lnSpc>
              <a:spcBef>
                <a:spcPts val="500"/>
              </a:spcBef>
              <a:spcAft>
                <a:spcPts val="0"/>
              </a:spcAft>
              <a:buClr>
                <a:srgbClr val="393939"/>
              </a:buClr>
              <a:buSzPts val="2000"/>
              <a:buNone/>
              <a:defRPr b="1" sz="2000"/>
            </a:lvl2pPr>
            <a:lvl3pPr indent="-228600" lvl="2" marL="1371600" algn="l">
              <a:lnSpc>
                <a:spcPct val="90000"/>
              </a:lnSpc>
              <a:spcBef>
                <a:spcPts val="500"/>
              </a:spcBef>
              <a:spcAft>
                <a:spcPts val="0"/>
              </a:spcAft>
              <a:buClr>
                <a:srgbClr val="393939"/>
              </a:buClr>
              <a:buSzPts val="1800"/>
              <a:buNone/>
              <a:defRPr b="1" sz="1800"/>
            </a:lvl3pPr>
            <a:lvl4pPr indent="-228600" lvl="3" marL="1828800" algn="l">
              <a:lnSpc>
                <a:spcPct val="90000"/>
              </a:lnSpc>
              <a:spcBef>
                <a:spcPts val="500"/>
              </a:spcBef>
              <a:spcAft>
                <a:spcPts val="0"/>
              </a:spcAft>
              <a:buClr>
                <a:srgbClr val="393939"/>
              </a:buClr>
              <a:buSzPts val="1600"/>
              <a:buNone/>
              <a:defRPr b="1" sz="1600"/>
            </a:lvl4pPr>
            <a:lvl5pPr indent="-228600" lvl="4" marL="2286000" algn="l">
              <a:lnSpc>
                <a:spcPct val="90000"/>
              </a:lnSpc>
              <a:spcBef>
                <a:spcPts val="500"/>
              </a:spcBef>
              <a:spcAft>
                <a:spcPts val="0"/>
              </a:spcAft>
              <a:buClr>
                <a:srgbClr val="393939"/>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Inicio apartado">
  <p:cSld name="2_Inicio apartado">
    <p:spTree>
      <p:nvGrpSpPr>
        <p:cNvPr id="181" name="Shape 181"/>
        <p:cNvGrpSpPr/>
        <p:nvPr/>
      </p:nvGrpSpPr>
      <p:grpSpPr>
        <a:xfrm>
          <a:off x="0" y="0"/>
          <a:ext cx="0" cy="0"/>
          <a:chOff x="0" y="0"/>
          <a:chExt cx="0" cy="0"/>
        </a:xfrm>
      </p:grpSpPr>
      <p:pic>
        <p:nvPicPr>
          <p:cNvPr descr="pic15.jpg" id="182" name="Google Shape;182;g3a2ede5e7d2_0_545"/>
          <p:cNvPicPr preferRelativeResize="0"/>
          <p:nvPr/>
        </p:nvPicPr>
        <p:blipFill rotWithShape="1">
          <a:blip r:embed="rId2">
            <a:alphaModFix/>
          </a:blip>
          <a:srcRect b="4923" l="10609" r="8" t="0"/>
          <a:stretch/>
        </p:blipFill>
        <p:spPr>
          <a:xfrm>
            <a:off x="6755641" y="0"/>
            <a:ext cx="5436358" cy="6857999"/>
          </a:xfrm>
          <a:prstGeom prst="rect">
            <a:avLst/>
          </a:prstGeom>
          <a:noFill/>
          <a:ln>
            <a:noFill/>
          </a:ln>
        </p:spPr>
      </p:pic>
      <p:sp>
        <p:nvSpPr>
          <p:cNvPr id="183" name="Google Shape;183;g3a2ede5e7d2_0_545"/>
          <p:cNvSpPr/>
          <p:nvPr/>
        </p:nvSpPr>
        <p:spPr>
          <a:xfrm>
            <a:off x="6755643" y="0"/>
            <a:ext cx="5436300" cy="6858000"/>
          </a:xfrm>
          <a:prstGeom prst="rect">
            <a:avLst/>
          </a:prstGeom>
          <a:solidFill>
            <a:srgbClr val="21272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84" name="Google Shape;184;g3a2ede5e7d2_0_545"/>
          <p:cNvSpPr txBox="1"/>
          <p:nvPr>
            <p:ph idx="1" type="subTitle"/>
          </p:nvPr>
        </p:nvSpPr>
        <p:spPr>
          <a:xfrm>
            <a:off x="324000" y="3785707"/>
            <a:ext cx="6331800" cy="509400"/>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rgbClr val="A8A8A8"/>
              </a:buClr>
              <a:buSzPts val="1600"/>
              <a:buNone/>
              <a:defRPr sz="1600">
                <a:solidFill>
                  <a:srgbClr val="A8A8A8"/>
                </a:solidFill>
              </a:defRPr>
            </a:lvl1pPr>
            <a:lvl2pPr lvl="1" algn="ctr">
              <a:lnSpc>
                <a:spcPct val="90000"/>
              </a:lnSpc>
              <a:spcBef>
                <a:spcPts val="500"/>
              </a:spcBef>
              <a:spcAft>
                <a:spcPts val="0"/>
              </a:spcAft>
              <a:buClr>
                <a:srgbClr val="393939"/>
              </a:buClr>
              <a:buSzPts val="2000"/>
              <a:buNone/>
              <a:defRPr sz="2000"/>
            </a:lvl2pPr>
            <a:lvl3pPr lvl="2" algn="ctr">
              <a:lnSpc>
                <a:spcPct val="90000"/>
              </a:lnSpc>
              <a:spcBef>
                <a:spcPts val="500"/>
              </a:spcBef>
              <a:spcAft>
                <a:spcPts val="0"/>
              </a:spcAft>
              <a:buClr>
                <a:srgbClr val="393939"/>
              </a:buClr>
              <a:buSzPts val="1800"/>
              <a:buNone/>
              <a:defRPr sz="1800"/>
            </a:lvl3pPr>
            <a:lvl4pPr lvl="3" algn="ctr">
              <a:lnSpc>
                <a:spcPct val="90000"/>
              </a:lnSpc>
              <a:spcBef>
                <a:spcPts val="500"/>
              </a:spcBef>
              <a:spcAft>
                <a:spcPts val="0"/>
              </a:spcAft>
              <a:buClr>
                <a:srgbClr val="393939"/>
              </a:buClr>
              <a:buSzPts val="1600"/>
              <a:buNone/>
              <a:defRPr sz="1600"/>
            </a:lvl4pPr>
            <a:lvl5pPr lvl="4" algn="ctr">
              <a:lnSpc>
                <a:spcPct val="90000"/>
              </a:lnSpc>
              <a:spcBef>
                <a:spcPts val="500"/>
              </a:spcBef>
              <a:spcAft>
                <a:spcPts val="0"/>
              </a:spcAft>
              <a:buClr>
                <a:srgbClr val="393939"/>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5" name="Google Shape;185;g3a2ede5e7d2_0_545"/>
          <p:cNvSpPr txBox="1"/>
          <p:nvPr/>
        </p:nvSpPr>
        <p:spPr>
          <a:xfrm>
            <a:off x="2951018" y="6511636"/>
            <a:ext cx="0" cy="0"/>
          </a:xfrm>
          <a:prstGeom prst="rect">
            <a:avLst/>
          </a:prstGeom>
          <a:noFill/>
          <a:ln>
            <a:noFill/>
          </a:ln>
        </p:spPr>
        <p:txBody>
          <a:bodyPr anchorCtr="0" anchor="t" bIns="45700" lIns="91425" spcFirstLastPara="1" rIns="91425" wrap="square" tIns="45700">
            <a:normAutofit fontScale="25000" lnSpcReduction="20000"/>
          </a:bodyPr>
          <a:lstStyle/>
          <a:p>
            <a:pPr indent="0" lvl="0" marL="0" marR="0" rtl="0" algn="l">
              <a:lnSpc>
                <a:spcPct val="100000"/>
              </a:lnSpc>
              <a:spcBef>
                <a:spcPts val="0"/>
              </a:spcBef>
              <a:spcAft>
                <a:spcPts val="0"/>
              </a:spcAft>
              <a:buClr>
                <a:srgbClr val="000000"/>
              </a:buClr>
              <a:buSzPct val="100000"/>
              <a:buFont typeface="Arial"/>
              <a:buNone/>
            </a:pPr>
            <a:r>
              <a:t/>
            </a:r>
            <a:endParaRPr b="0" i="0" sz="1800" u="none" cap="none" strike="noStrike">
              <a:solidFill>
                <a:schemeClr val="dk1"/>
              </a:solidFill>
              <a:latin typeface="Calibri"/>
              <a:ea typeface="Calibri"/>
              <a:cs typeface="Calibri"/>
              <a:sym typeface="Calibri"/>
            </a:endParaRPr>
          </a:p>
        </p:txBody>
      </p:sp>
      <p:sp>
        <p:nvSpPr>
          <p:cNvPr id="186" name="Google Shape;186;g3a2ede5e7d2_0_545"/>
          <p:cNvSpPr txBox="1"/>
          <p:nvPr/>
        </p:nvSpPr>
        <p:spPr>
          <a:xfrm>
            <a:off x="2840182" y="6442364"/>
            <a:ext cx="0" cy="0"/>
          </a:xfrm>
          <a:prstGeom prst="rect">
            <a:avLst/>
          </a:prstGeom>
          <a:noFill/>
          <a:ln>
            <a:noFill/>
          </a:ln>
        </p:spPr>
        <p:txBody>
          <a:bodyPr anchorCtr="0" anchor="t" bIns="45700" lIns="91425" spcFirstLastPara="1" rIns="91425" wrap="square" tIns="45700">
            <a:normAutofit fontScale="25000" lnSpcReduction="20000"/>
          </a:bodyPr>
          <a:lstStyle/>
          <a:p>
            <a:pPr indent="0" lvl="0" marL="0" marR="0" rtl="0" algn="l">
              <a:lnSpc>
                <a:spcPct val="100000"/>
              </a:lnSpc>
              <a:spcBef>
                <a:spcPts val="0"/>
              </a:spcBef>
              <a:spcAft>
                <a:spcPts val="0"/>
              </a:spcAft>
              <a:buClr>
                <a:srgbClr val="000000"/>
              </a:buClr>
              <a:buSzPct val="100000"/>
              <a:buFont typeface="Arial"/>
              <a:buNone/>
            </a:pPr>
            <a:r>
              <a:t/>
            </a:r>
            <a:endParaRPr b="0" i="0" sz="1800" u="none" cap="none" strike="noStrike">
              <a:solidFill>
                <a:schemeClr val="dk1"/>
              </a:solidFill>
              <a:latin typeface="Calibri"/>
              <a:ea typeface="Calibri"/>
              <a:cs typeface="Calibri"/>
              <a:sym typeface="Calibri"/>
            </a:endParaRPr>
          </a:p>
        </p:txBody>
      </p:sp>
      <p:pic>
        <p:nvPicPr>
          <p:cNvPr id="187" name="Google Shape;187;g3a2ede5e7d2_0_545"/>
          <p:cNvPicPr preferRelativeResize="0"/>
          <p:nvPr/>
        </p:nvPicPr>
        <p:blipFill rotWithShape="1">
          <a:blip r:embed="rId3">
            <a:alphaModFix amt="60000"/>
          </a:blip>
          <a:srcRect b="0" l="0" r="0" t="0"/>
          <a:stretch/>
        </p:blipFill>
        <p:spPr>
          <a:xfrm>
            <a:off x="11147712" y="439908"/>
            <a:ext cx="949617" cy="820855"/>
          </a:xfrm>
          <a:prstGeom prst="rect">
            <a:avLst/>
          </a:prstGeom>
          <a:noFill/>
          <a:ln>
            <a:noFill/>
          </a:ln>
        </p:spPr>
      </p:pic>
      <p:sp>
        <p:nvSpPr>
          <p:cNvPr id="188" name="Google Shape;188;g3a2ede5e7d2_0_545"/>
          <p:cNvSpPr txBox="1"/>
          <p:nvPr/>
        </p:nvSpPr>
        <p:spPr>
          <a:xfrm>
            <a:off x="1249680" y="6507480"/>
            <a:ext cx="0" cy="0"/>
          </a:xfrm>
          <a:prstGeom prst="rect">
            <a:avLst/>
          </a:prstGeom>
          <a:noFill/>
          <a:ln>
            <a:noFill/>
          </a:ln>
        </p:spPr>
        <p:txBody>
          <a:bodyPr anchorCtr="0" anchor="t" bIns="45700" lIns="91425" spcFirstLastPara="1" rIns="91425" wrap="square" tIns="45700">
            <a:normAutofit fontScale="25000" lnSpcReduction="20000"/>
          </a:bodyPr>
          <a:lstStyle/>
          <a:p>
            <a:pPr indent="0" lvl="0" marL="0" marR="0" rtl="0" algn="l">
              <a:lnSpc>
                <a:spcPct val="100000"/>
              </a:lnSpc>
              <a:spcBef>
                <a:spcPts val="0"/>
              </a:spcBef>
              <a:spcAft>
                <a:spcPts val="0"/>
              </a:spcAft>
              <a:buClr>
                <a:srgbClr val="000000"/>
              </a:buClr>
              <a:buSzPct val="100000"/>
              <a:buFont typeface="Arial"/>
              <a:buNone/>
            </a:pPr>
            <a:r>
              <a:t/>
            </a:r>
            <a:endParaRPr b="0" i="0" sz="1800" u="none" cap="none" strike="noStrike">
              <a:solidFill>
                <a:schemeClr val="dk1"/>
              </a:solidFill>
              <a:latin typeface="Calibri"/>
              <a:ea typeface="Calibri"/>
              <a:cs typeface="Calibri"/>
              <a:sym typeface="Calibri"/>
            </a:endParaRPr>
          </a:p>
        </p:txBody>
      </p:sp>
      <p:sp>
        <p:nvSpPr>
          <p:cNvPr id="189" name="Google Shape;189;g3a2ede5e7d2_0_545"/>
          <p:cNvSpPr txBox="1"/>
          <p:nvPr>
            <p:ph idx="2" type="body"/>
          </p:nvPr>
        </p:nvSpPr>
        <p:spPr>
          <a:xfrm>
            <a:off x="323998" y="2923295"/>
            <a:ext cx="795900" cy="823800"/>
          </a:xfrm>
          <a:prstGeom prst="rect">
            <a:avLst/>
          </a:prstGeom>
          <a:noFill/>
          <a:ln>
            <a:noFill/>
          </a:ln>
        </p:spPr>
        <p:txBody>
          <a:bodyPr anchorCtr="0" anchor="ctr" bIns="45700" lIns="91425" spcFirstLastPara="1" rIns="91425" wrap="square" tIns="45700">
            <a:noAutofit/>
          </a:bodyPr>
          <a:lstStyle>
            <a:lvl1pPr indent="-228600" lvl="0" marL="457200" algn="ctr">
              <a:lnSpc>
                <a:spcPct val="90000"/>
              </a:lnSpc>
              <a:spcBef>
                <a:spcPts val="1000"/>
              </a:spcBef>
              <a:spcAft>
                <a:spcPts val="0"/>
              </a:spcAft>
              <a:buClr>
                <a:srgbClr val="262626"/>
              </a:buClr>
              <a:buSzPts val="3200"/>
              <a:buNone/>
              <a:defRPr b="1" sz="3200">
                <a:solidFill>
                  <a:srgbClr val="262626"/>
                </a:solidFill>
                <a:latin typeface="Montserrat"/>
                <a:ea typeface="Montserrat"/>
                <a:cs typeface="Montserrat"/>
                <a:sym typeface="Montserrat"/>
              </a:defRPr>
            </a:lvl1pPr>
            <a:lvl2pPr indent="-228600" lvl="1" marL="914400" algn="l">
              <a:lnSpc>
                <a:spcPct val="90000"/>
              </a:lnSpc>
              <a:spcBef>
                <a:spcPts val="500"/>
              </a:spcBef>
              <a:spcAft>
                <a:spcPts val="0"/>
              </a:spcAft>
              <a:buClr>
                <a:srgbClr val="393939"/>
              </a:buClr>
              <a:buSzPts val="2000"/>
              <a:buNone/>
              <a:defRPr b="1" sz="2000"/>
            </a:lvl2pPr>
            <a:lvl3pPr indent="-228600" lvl="2" marL="1371600" algn="l">
              <a:lnSpc>
                <a:spcPct val="90000"/>
              </a:lnSpc>
              <a:spcBef>
                <a:spcPts val="500"/>
              </a:spcBef>
              <a:spcAft>
                <a:spcPts val="0"/>
              </a:spcAft>
              <a:buClr>
                <a:srgbClr val="393939"/>
              </a:buClr>
              <a:buSzPts val="1800"/>
              <a:buNone/>
              <a:defRPr b="1" sz="1800"/>
            </a:lvl3pPr>
            <a:lvl4pPr indent="-228600" lvl="3" marL="1828800" algn="l">
              <a:lnSpc>
                <a:spcPct val="90000"/>
              </a:lnSpc>
              <a:spcBef>
                <a:spcPts val="500"/>
              </a:spcBef>
              <a:spcAft>
                <a:spcPts val="0"/>
              </a:spcAft>
              <a:buClr>
                <a:srgbClr val="393939"/>
              </a:buClr>
              <a:buSzPts val="1600"/>
              <a:buNone/>
              <a:defRPr b="1" sz="1600"/>
            </a:lvl4pPr>
            <a:lvl5pPr indent="-228600" lvl="4" marL="2286000" algn="l">
              <a:lnSpc>
                <a:spcPct val="90000"/>
              </a:lnSpc>
              <a:spcBef>
                <a:spcPts val="500"/>
              </a:spcBef>
              <a:spcAft>
                <a:spcPts val="0"/>
              </a:spcAft>
              <a:buClr>
                <a:srgbClr val="393939"/>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90" name="Google Shape;190;g3a2ede5e7d2_0_545"/>
          <p:cNvSpPr txBox="1"/>
          <p:nvPr>
            <p:ph idx="3" type="body"/>
          </p:nvPr>
        </p:nvSpPr>
        <p:spPr>
          <a:xfrm>
            <a:off x="1147147" y="2919953"/>
            <a:ext cx="4948800" cy="823800"/>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1000"/>
              </a:spcBef>
              <a:spcAft>
                <a:spcPts val="0"/>
              </a:spcAft>
              <a:buClr>
                <a:srgbClr val="393939"/>
              </a:buClr>
              <a:buSzPts val="2000"/>
              <a:buNone/>
              <a:defRPr b="0" sz="2000">
                <a:solidFill>
                  <a:srgbClr val="393939"/>
                </a:solidFill>
                <a:latin typeface="Lato"/>
                <a:ea typeface="Lato"/>
                <a:cs typeface="Lato"/>
                <a:sym typeface="Lato"/>
              </a:defRPr>
            </a:lvl1pPr>
            <a:lvl2pPr indent="-228600" lvl="1" marL="914400" algn="l">
              <a:lnSpc>
                <a:spcPct val="90000"/>
              </a:lnSpc>
              <a:spcBef>
                <a:spcPts val="500"/>
              </a:spcBef>
              <a:spcAft>
                <a:spcPts val="0"/>
              </a:spcAft>
              <a:buClr>
                <a:srgbClr val="393939"/>
              </a:buClr>
              <a:buSzPts val="2000"/>
              <a:buNone/>
              <a:defRPr b="1" sz="2000"/>
            </a:lvl2pPr>
            <a:lvl3pPr indent="-228600" lvl="2" marL="1371600" algn="l">
              <a:lnSpc>
                <a:spcPct val="90000"/>
              </a:lnSpc>
              <a:spcBef>
                <a:spcPts val="500"/>
              </a:spcBef>
              <a:spcAft>
                <a:spcPts val="0"/>
              </a:spcAft>
              <a:buClr>
                <a:srgbClr val="393939"/>
              </a:buClr>
              <a:buSzPts val="1800"/>
              <a:buNone/>
              <a:defRPr b="1" sz="1800"/>
            </a:lvl3pPr>
            <a:lvl4pPr indent="-228600" lvl="3" marL="1828800" algn="l">
              <a:lnSpc>
                <a:spcPct val="90000"/>
              </a:lnSpc>
              <a:spcBef>
                <a:spcPts val="500"/>
              </a:spcBef>
              <a:spcAft>
                <a:spcPts val="0"/>
              </a:spcAft>
              <a:buClr>
                <a:srgbClr val="393939"/>
              </a:buClr>
              <a:buSzPts val="1600"/>
              <a:buNone/>
              <a:defRPr b="1" sz="1600"/>
            </a:lvl4pPr>
            <a:lvl5pPr indent="-228600" lvl="4" marL="2286000" algn="l">
              <a:lnSpc>
                <a:spcPct val="90000"/>
              </a:lnSpc>
              <a:spcBef>
                <a:spcPts val="500"/>
              </a:spcBef>
              <a:spcAft>
                <a:spcPts val="0"/>
              </a:spcAft>
              <a:buClr>
                <a:srgbClr val="393939"/>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91" name="Google Shape;191;g3a2ede5e7d2_0_545"/>
          <p:cNvSpPr txBox="1"/>
          <p:nvPr/>
        </p:nvSpPr>
        <p:spPr>
          <a:xfrm>
            <a:off x="5312229" y="-500743"/>
            <a:ext cx="0" cy="0"/>
          </a:xfrm>
          <a:prstGeom prst="rect">
            <a:avLst/>
          </a:prstGeom>
          <a:noFill/>
          <a:ln>
            <a:noFill/>
          </a:ln>
        </p:spPr>
        <p:txBody>
          <a:bodyPr anchorCtr="0" anchor="t" bIns="45700" lIns="91425" spcFirstLastPara="1" rIns="91425" wrap="square" tIns="45700">
            <a:normAutofit fontScale="25000" lnSpcReduction="20000"/>
          </a:bodyPr>
          <a:lstStyle/>
          <a:p>
            <a:pPr indent="0" lvl="0" marL="0" marR="0" rtl="0" algn="l">
              <a:lnSpc>
                <a:spcPct val="100000"/>
              </a:lnSpc>
              <a:spcBef>
                <a:spcPts val="0"/>
              </a:spcBef>
              <a:spcAft>
                <a:spcPts val="0"/>
              </a:spcAft>
              <a:buClr>
                <a:srgbClr val="000000"/>
              </a:buClr>
              <a:buSzPct val="100000"/>
              <a:buFont typeface="Arial"/>
              <a:buNone/>
            </a:pPr>
            <a:r>
              <a:t/>
            </a:r>
            <a:endParaRPr b="0" i="0" sz="1800" u="none" cap="none" strike="noStrike">
              <a:solidFill>
                <a:schemeClr val="dk1"/>
              </a:solidFill>
              <a:latin typeface="Calibri"/>
              <a:ea typeface="Calibri"/>
              <a:cs typeface="Calibri"/>
              <a:sym typeface="Calibri"/>
            </a:endParaRPr>
          </a:p>
        </p:txBody>
      </p:sp>
      <p:sp>
        <p:nvSpPr>
          <p:cNvPr id="192" name="Google Shape;192;g3a2ede5e7d2_0_545"/>
          <p:cNvSpPr txBox="1"/>
          <p:nvPr/>
        </p:nvSpPr>
        <p:spPr>
          <a:xfrm>
            <a:off x="9644743" y="-609600"/>
            <a:ext cx="0" cy="0"/>
          </a:xfrm>
          <a:prstGeom prst="rect">
            <a:avLst/>
          </a:prstGeom>
          <a:noFill/>
          <a:ln>
            <a:noFill/>
          </a:ln>
        </p:spPr>
        <p:txBody>
          <a:bodyPr anchorCtr="0" anchor="t" bIns="45700" lIns="91425" spcFirstLastPara="1" rIns="91425" wrap="square" tIns="45700">
            <a:normAutofit fontScale="25000" lnSpcReduction="20000"/>
          </a:bodyPr>
          <a:lstStyle/>
          <a:p>
            <a:pPr indent="0" lvl="0" marL="0" marR="0" rtl="0" algn="l">
              <a:lnSpc>
                <a:spcPct val="100000"/>
              </a:lnSpc>
              <a:spcBef>
                <a:spcPts val="0"/>
              </a:spcBef>
              <a:spcAft>
                <a:spcPts val="0"/>
              </a:spcAft>
              <a:buClr>
                <a:srgbClr val="000000"/>
              </a:buClr>
              <a:buSzPct val="100000"/>
              <a:buFont typeface="Arial"/>
              <a:buNone/>
            </a:pPr>
            <a:r>
              <a:t/>
            </a:r>
            <a:endParaRPr b="0" i="0" sz="1800" u="none" cap="none" strike="noStrike">
              <a:solidFill>
                <a:schemeClr val="dk1"/>
              </a:solidFill>
              <a:latin typeface="Calibri"/>
              <a:ea typeface="Calibri"/>
              <a:cs typeface="Calibri"/>
              <a:sym typeface="Calibri"/>
            </a:endParaRPr>
          </a:p>
        </p:txBody>
      </p:sp>
      <p:pic>
        <p:nvPicPr>
          <p:cNvPr id="193" name="Google Shape;193;g3a2ede5e7d2_0_545"/>
          <p:cNvPicPr preferRelativeResize="0"/>
          <p:nvPr/>
        </p:nvPicPr>
        <p:blipFill rotWithShape="1">
          <a:blip r:embed="rId4">
            <a:alphaModFix amt="58999"/>
          </a:blip>
          <a:srcRect b="799" l="30078" r="17729" t="395"/>
          <a:stretch/>
        </p:blipFill>
        <p:spPr>
          <a:xfrm>
            <a:off x="6755640" y="0"/>
            <a:ext cx="5436356" cy="6858002"/>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con gráficos">
  <p:cSld name="Diapositiva con gráficos">
    <p:spTree>
      <p:nvGrpSpPr>
        <p:cNvPr id="194" name="Shape 194"/>
        <p:cNvGrpSpPr/>
        <p:nvPr/>
      </p:nvGrpSpPr>
      <p:grpSpPr>
        <a:xfrm>
          <a:off x="0" y="0"/>
          <a:ext cx="0" cy="0"/>
          <a:chOff x="0" y="0"/>
          <a:chExt cx="0" cy="0"/>
        </a:xfrm>
      </p:grpSpPr>
      <p:sp>
        <p:nvSpPr>
          <p:cNvPr id="195" name="Google Shape;195;g3a2ede5e7d2_0_558"/>
          <p:cNvSpPr txBox="1"/>
          <p:nvPr>
            <p:ph idx="1" type="body"/>
          </p:nvPr>
        </p:nvSpPr>
        <p:spPr>
          <a:xfrm>
            <a:off x="324001" y="1751885"/>
            <a:ext cx="11474100" cy="4351200"/>
          </a:xfrm>
          <a:prstGeom prst="rect">
            <a:avLst/>
          </a:prstGeom>
          <a:noFill/>
          <a:ln>
            <a:noFill/>
          </a:ln>
        </p:spPr>
        <p:txBody>
          <a:bodyPr anchorCtr="0" anchor="t" bIns="45700" lIns="91425" spcFirstLastPara="1" rIns="91425" wrap="square" tIns="45700">
            <a:normAutofit/>
          </a:bodyPr>
          <a:lstStyle>
            <a:lvl1pPr indent="-406400" lvl="0" marL="457200" algn="ctr">
              <a:lnSpc>
                <a:spcPct val="90000"/>
              </a:lnSpc>
              <a:spcBef>
                <a:spcPts val="1000"/>
              </a:spcBef>
              <a:spcAft>
                <a:spcPts val="0"/>
              </a:spcAft>
              <a:buClr>
                <a:srgbClr val="393939"/>
              </a:buClr>
              <a:buSzPts val="2800"/>
              <a:buChar char="•"/>
              <a:defRPr/>
            </a:lvl1pPr>
            <a:lvl2pPr indent="-381000" lvl="1" marL="914400" algn="ctr">
              <a:lnSpc>
                <a:spcPct val="90000"/>
              </a:lnSpc>
              <a:spcBef>
                <a:spcPts val="500"/>
              </a:spcBef>
              <a:spcAft>
                <a:spcPts val="0"/>
              </a:spcAft>
              <a:buClr>
                <a:srgbClr val="393939"/>
              </a:buClr>
              <a:buSzPts val="2400"/>
              <a:buChar char="•"/>
              <a:defRPr/>
            </a:lvl2pPr>
            <a:lvl3pPr indent="-355600" lvl="2" marL="1371600" algn="ctr">
              <a:lnSpc>
                <a:spcPct val="90000"/>
              </a:lnSpc>
              <a:spcBef>
                <a:spcPts val="500"/>
              </a:spcBef>
              <a:spcAft>
                <a:spcPts val="0"/>
              </a:spcAft>
              <a:buClr>
                <a:srgbClr val="393939"/>
              </a:buClr>
              <a:buSzPts val="2000"/>
              <a:buChar char="•"/>
              <a:defRPr/>
            </a:lvl3pPr>
            <a:lvl4pPr indent="-342900" lvl="3" marL="1828800" algn="ctr">
              <a:lnSpc>
                <a:spcPct val="90000"/>
              </a:lnSpc>
              <a:spcBef>
                <a:spcPts val="500"/>
              </a:spcBef>
              <a:spcAft>
                <a:spcPts val="0"/>
              </a:spcAft>
              <a:buClr>
                <a:srgbClr val="393939"/>
              </a:buClr>
              <a:buSzPts val="1800"/>
              <a:buChar char="•"/>
              <a:defRPr/>
            </a:lvl4pPr>
            <a:lvl5pPr indent="-342900" lvl="4" marL="2286000" algn="ctr">
              <a:lnSpc>
                <a:spcPct val="90000"/>
              </a:lnSpc>
              <a:spcBef>
                <a:spcPts val="500"/>
              </a:spcBef>
              <a:spcAft>
                <a:spcPts val="0"/>
              </a:spcAft>
              <a:buClr>
                <a:srgbClr val="39393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6" name="Google Shape;196;g3a2ede5e7d2_0_558"/>
          <p:cNvSpPr txBox="1"/>
          <p:nvPr>
            <p:ph type="ctrTitle"/>
          </p:nvPr>
        </p:nvSpPr>
        <p:spPr>
          <a:xfrm>
            <a:off x="324000" y="360000"/>
            <a:ext cx="10191600" cy="576000"/>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rgbClr val="262626"/>
              </a:buClr>
              <a:buSzPts val="3000"/>
              <a:buFont typeface="Montserrat"/>
              <a:buNone/>
              <a:defRPr sz="3000">
                <a:solidFill>
                  <a:srgbClr val="262626"/>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7" name="Google Shape;197;g3a2ede5e7d2_0_558"/>
          <p:cNvSpPr txBox="1"/>
          <p:nvPr>
            <p:ph idx="2" type="subTitle"/>
          </p:nvPr>
        </p:nvSpPr>
        <p:spPr>
          <a:xfrm>
            <a:off x="324000" y="936000"/>
            <a:ext cx="5823900" cy="360000"/>
          </a:xfrm>
          <a:prstGeom prst="rect">
            <a:avLst/>
          </a:prstGeom>
          <a:noFill/>
          <a:ln>
            <a:noFill/>
          </a:ln>
        </p:spPr>
        <p:txBody>
          <a:bodyPr anchorCtr="0" anchor="t" bIns="45700" lIns="91425" spcFirstLastPara="1" rIns="91425" wrap="square" tIns="45700">
            <a:normAutofit/>
          </a:bodyPr>
          <a:lstStyle>
            <a:lvl1pPr lvl="0" algn="l">
              <a:lnSpc>
                <a:spcPct val="90000"/>
              </a:lnSpc>
              <a:spcBef>
                <a:spcPts val="1000"/>
              </a:spcBef>
              <a:spcAft>
                <a:spcPts val="0"/>
              </a:spcAft>
              <a:buClr>
                <a:srgbClr val="A8A8A8"/>
              </a:buClr>
              <a:buSzPts val="1400"/>
              <a:buNone/>
              <a:defRPr sz="1400">
                <a:solidFill>
                  <a:srgbClr val="A8A8A8"/>
                </a:solidFill>
              </a:defRPr>
            </a:lvl1pPr>
            <a:lvl2pPr lvl="1" algn="ctr">
              <a:lnSpc>
                <a:spcPct val="90000"/>
              </a:lnSpc>
              <a:spcBef>
                <a:spcPts val="500"/>
              </a:spcBef>
              <a:spcAft>
                <a:spcPts val="0"/>
              </a:spcAft>
              <a:buClr>
                <a:srgbClr val="393939"/>
              </a:buClr>
              <a:buSzPts val="2000"/>
              <a:buNone/>
              <a:defRPr sz="2000"/>
            </a:lvl2pPr>
            <a:lvl3pPr lvl="2" algn="ctr">
              <a:lnSpc>
                <a:spcPct val="90000"/>
              </a:lnSpc>
              <a:spcBef>
                <a:spcPts val="500"/>
              </a:spcBef>
              <a:spcAft>
                <a:spcPts val="0"/>
              </a:spcAft>
              <a:buClr>
                <a:srgbClr val="393939"/>
              </a:buClr>
              <a:buSzPts val="1800"/>
              <a:buNone/>
              <a:defRPr sz="1800"/>
            </a:lvl3pPr>
            <a:lvl4pPr lvl="3" algn="ctr">
              <a:lnSpc>
                <a:spcPct val="90000"/>
              </a:lnSpc>
              <a:spcBef>
                <a:spcPts val="500"/>
              </a:spcBef>
              <a:spcAft>
                <a:spcPts val="0"/>
              </a:spcAft>
              <a:buClr>
                <a:srgbClr val="393939"/>
              </a:buClr>
              <a:buSzPts val="1600"/>
              <a:buNone/>
              <a:defRPr sz="1600"/>
            </a:lvl4pPr>
            <a:lvl5pPr lvl="4" algn="ctr">
              <a:lnSpc>
                <a:spcPct val="90000"/>
              </a:lnSpc>
              <a:spcBef>
                <a:spcPts val="500"/>
              </a:spcBef>
              <a:spcAft>
                <a:spcPts val="0"/>
              </a:spcAft>
              <a:buClr>
                <a:srgbClr val="393939"/>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pic>
        <p:nvPicPr>
          <p:cNvPr id="198" name="Google Shape;198;g3a2ede5e7d2_0_558"/>
          <p:cNvPicPr preferRelativeResize="0"/>
          <p:nvPr/>
        </p:nvPicPr>
        <p:blipFill rotWithShape="1">
          <a:blip r:embed="rId2">
            <a:alphaModFix amt="60000"/>
          </a:blip>
          <a:srcRect b="0" l="0" r="0" t="0"/>
          <a:stretch/>
        </p:blipFill>
        <p:spPr>
          <a:xfrm>
            <a:off x="11147712" y="439908"/>
            <a:ext cx="949617" cy="820855"/>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En blanco">
  <p:cSld name="2_En blanco">
    <p:spTree>
      <p:nvGrpSpPr>
        <p:cNvPr id="199" name="Shape 199"/>
        <p:cNvGrpSpPr/>
        <p:nvPr/>
      </p:nvGrpSpPr>
      <p:grpSpPr>
        <a:xfrm>
          <a:off x="0" y="0"/>
          <a:ext cx="0" cy="0"/>
          <a:chOff x="0" y="0"/>
          <a:chExt cx="0" cy="0"/>
        </a:xfrm>
      </p:grpSpPr>
      <p:sp>
        <p:nvSpPr>
          <p:cNvPr id="200" name="Google Shape;200;g3a2ede5e7d2_0_563"/>
          <p:cNvSpPr/>
          <p:nvPr/>
        </p:nvSpPr>
        <p:spPr>
          <a:xfrm>
            <a:off x="10987314" y="304800"/>
            <a:ext cx="1204800" cy="105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01" name="Google Shape;201;g3a2ede5e7d2_0_563"/>
          <p:cNvSpPr txBox="1"/>
          <p:nvPr>
            <p:ph type="ctrTitle"/>
          </p:nvPr>
        </p:nvSpPr>
        <p:spPr>
          <a:xfrm>
            <a:off x="324000" y="360000"/>
            <a:ext cx="10648500" cy="537900"/>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rgbClr val="262626"/>
              </a:buClr>
              <a:buSzPts val="3000"/>
              <a:buFont typeface="Montserrat"/>
              <a:buNone/>
              <a:defRPr sz="3000">
                <a:solidFill>
                  <a:srgbClr val="262626"/>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2" name="Google Shape;202;g3a2ede5e7d2_0_563"/>
          <p:cNvSpPr txBox="1"/>
          <p:nvPr>
            <p:ph idx="1" type="subTitle"/>
          </p:nvPr>
        </p:nvSpPr>
        <p:spPr>
          <a:xfrm>
            <a:off x="324000" y="936000"/>
            <a:ext cx="10648500" cy="375900"/>
          </a:xfrm>
          <a:prstGeom prst="rect">
            <a:avLst/>
          </a:prstGeom>
          <a:noFill/>
          <a:ln>
            <a:noFill/>
          </a:ln>
        </p:spPr>
        <p:txBody>
          <a:bodyPr anchorCtr="0" anchor="t" bIns="45700" lIns="91425" spcFirstLastPara="1" rIns="91425" wrap="square" tIns="45700">
            <a:normAutofit/>
          </a:bodyPr>
          <a:lstStyle>
            <a:lvl1pPr lvl="0" algn="l">
              <a:lnSpc>
                <a:spcPct val="90000"/>
              </a:lnSpc>
              <a:spcBef>
                <a:spcPts val="1000"/>
              </a:spcBef>
              <a:spcAft>
                <a:spcPts val="0"/>
              </a:spcAft>
              <a:buClr>
                <a:srgbClr val="A8A8A8"/>
              </a:buClr>
              <a:buSzPts val="1400"/>
              <a:buNone/>
              <a:defRPr sz="1400">
                <a:solidFill>
                  <a:srgbClr val="A8A8A8"/>
                </a:solidFill>
              </a:defRPr>
            </a:lvl1pPr>
            <a:lvl2pPr lvl="1" algn="ctr">
              <a:lnSpc>
                <a:spcPct val="90000"/>
              </a:lnSpc>
              <a:spcBef>
                <a:spcPts val="500"/>
              </a:spcBef>
              <a:spcAft>
                <a:spcPts val="0"/>
              </a:spcAft>
              <a:buClr>
                <a:srgbClr val="393939"/>
              </a:buClr>
              <a:buSzPts val="2000"/>
              <a:buNone/>
              <a:defRPr sz="2000"/>
            </a:lvl2pPr>
            <a:lvl3pPr lvl="2" algn="ctr">
              <a:lnSpc>
                <a:spcPct val="90000"/>
              </a:lnSpc>
              <a:spcBef>
                <a:spcPts val="500"/>
              </a:spcBef>
              <a:spcAft>
                <a:spcPts val="0"/>
              </a:spcAft>
              <a:buClr>
                <a:srgbClr val="393939"/>
              </a:buClr>
              <a:buSzPts val="1800"/>
              <a:buNone/>
              <a:defRPr sz="1800"/>
            </a:lvl3pPr>
            <a:lvl4pPr lvl="3" algn="ctr">
              <a:lnSpc>
                <a:spcPct val="90000"/>
              </a:lnSpc>
              <a:spcBef>
                <a:spcPts val="500"/>
              </a:spcBef>
              <a:spcAft>
                <a:spcPts val="0"/>
              </a:spcAft>
              <a:buClr>
                <a:srgbClr val="393939"/>
              </a:buClr>
              <a:buSzPts val="1600"/>
              <a:buNone/>
              <a:defRPr sz="1600"/>
            </a:lvl4pPr>
            <a:lvl5pPr lvl="4" algn="ctr">
              <a:lnSpc>
                <a:spcPct val="90000"/>
              </a:lnSpc>
              <a:spcBef>
                <a:spcPts val="500"/>
              </a:spcBef>
              <a:spcAft>
                <a:spcPts val="0"/>
              </a:spcAft>
              <a:buClr>
                <a:srgbClr val="393939"/>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oter/Logo" type="tx">
  <p:cSld name="TITLE_AND_BODY">
    <p:spTree>
      <p:nvGrpSpPr>
        <p:cNvPr id="203" name="Shape 203"/>
        <p:cNvGrpSpPr/>
        <p:nvPr/>
      </p:nvGrpSpPr>
      <p:grpSpPr>
        <a:xfrm>
          <a:off x="0" y="0"/>
          <a:ext cx="0" cy="0"/>
          <a:chOff x="0" y="0"/>
          <a:chExt cx="0" cy="0"/>
        </a:xfrm>
      </p:grpSpPr>
      <p:sp>
        <p:nvSpPr>
          <p:cNvPr id="204" name="Google Shape;204;g3a2ede5e7d2_0_567"/>
          <p:cNvSpPr txBox="1"/>
          <p:nvPr/>
        </p:nvSpPr>
        <p:spPr>
          <a:xfrm>
            <a:off x="11312013" y="6356555"/>
            <a:ext cx="0" cy="0"/>
          </a:xfrm>
          <a:prstGeom prst="rect">
            <a:avLst/>
          </a:prstGeom>
          <a:noFill/>
          <a:ln>
            <a:noFill/>
          </a:ln>
        </p:spPr>
        <p:txBody>
          <a:bodyPr anchorCtr="0" anchor="t" bIns="45700" lIns="91425" spcFirstLastPara="1" rIns="91425" wrap="square" tIns="45700">
            <a:normAutofit fontScale="25000" lnSpcReduction="20000"/>
          </a:bodyPr>
          <a:lstStyle/>
          <a:p>
            <a:pPr indent="0" lvl="0" marL="0" marR="0" rtl="0" algn="l">
              <a:lnSpc>
                <a:spcPct val="100000"/>
              </a:lnSpc>
              <a:spcBef>
                <a:spcPts val="0"/>
              </a:spcBef>
              <a:spcAft>
                <a:spcPts val="0"/>
              </a:spcAft>
              <a:buClr>
                <a:srgbClr val="000000"/>
              </a:buClr>
              <a:buSzPct val="100000"/>
              <a:buFont typeface="Arial"/>
              <a:buNone/>
            </a:pPr>
            <a:r>
              <a:t/>
            </a:r>
            <a:endParaRPr b="0" i="0" sz="1800" u="none" cap="none" strike="noStrike">
              <a:solidFill>
                <a:schemeClr val="dk1"/>
              </a:solidFill>
              <a:latin typeface="Calibri"/>
              <a:ea typeface="Calibri"/>
              <a:cs typeface="Calibri"/>
              <a:sym typeface="Calibri"/>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ierre 1">
  <p:cSld name="Cierre 1">
    <p:bg>
      <p:bgPr>
        <a:solidFill>
          <a:srgbClr val="21272A"/>
        </a:solidFill>
      </p:bgPr>
    </p:bg>
    <p:spTree>
      <p:nvGrpSpPr>
        <p:cNvPr id="205" name="Shape 205"/>
        <p:cNvGrpSpPr/>
        <p:nvPr/>
      </p:nvGrpSpPr>
      <p:grpSpPr>
        <a:xfrm>
          <a:off x="0" y="0"/>
          <a:ext cx="0" cy="0"/>
          <a:chOff x="0" y="0"/>
          <a:chExt cx="0" cy="0"/>
        </a:xfrm>
      </p:grpSpPr>
      <p:sp>
        <p:nvSpPr>
          <p:cNvPr id="206" name="Google Shape;206;g3a2ede5e7d2_0_572"/>
          <p:cNvSpPr/>
          <p:nvPr/>
        </p:nvSpPr>
        <p:spPr>
          <a:xfrm>
            <a:off x="382138" y="6243643"/>
            <a:ext cx="3775500" cy="543000"/>
          </a:xfrm>
          <a:prstGeom prst="rect">
            <a:avLst/>
          </a:prstGeom>
          <a:solidFill>
            <a:srgbClr val="21272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07" name="Google Shape;207;g3a2ede5e7d2_0_572"/>
          <p:cNvSpPr/>
          <p:nvPr/>
        </p:nvSpPr>
        <p:spPr>
          <a:xfrm>
            <a:off x="8902326" y="6243643"/>
            <a:ext cx="3289800" cy="543000"/>
          </a:xfrm>
          <a:prstGeom prst="rect">
            <a:avLst/>
          </a:prstGeom>
          <a:solidFill>
            <a:srgbClr val="21272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08" name="Google Shape;208;g3a2ede5e7d2_0_572"/>
          <p:cNvSpPr txBox="1"/>
          <p:nvPr>
            <p:ph type="ctrTitle"/>
          </p:nvPr>
        </p:nvSpPr>
        <p:spPr>
          <a:xfrm>
            <a:off x="1523790" y="3450213"/>
            <a:ext cx="9144300" cy="745500"/>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Clr>
                <a:srgbClr val="FFFFFF"/>
              </a:buClr>
              <a:buSzPts val="3200"/>
              <a:buFont typeface="Montserrat"/>
              <a:buNone/>
              <a:defRPr sz="3200">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pic>
        <p:nvPicPr>
          <p:cNvPr id="209" name="Google Shape;209;g3a2ede5e7d2_0_572"/>
          <p:cNvPicPr preferRelativeResize="0"/>
          <p:nvPr/>
        </p:nvPicPr>
        <p:blipFill rotWithShape="1">
          <a:blip r:embed="rId2">
            <a:alphaModFix amt="60000"/>
          </a:blip>
          <a:srcRect b="0" l="0" r="0" t="0"/>
          <a:stretch/>
        </p:blipFill>
        <p:spPr>
          <a:xfrm>
            <a:off x="11147712" y="439908"/>
            <a:ext cx="949617" cy="820855"/>
          </a:xfrm>
          <a:prstGeom prst="rect">
            <a:avLst/>
          </a:prstGeom>
          <a:noFill/>
          <a:ln>
            <a:noFill/>
          </a:ln>
        </p:spPr>
      </p:pic>
      <p:sp>
        <p:nvSpPr>
          <p:cNvPr id="210" name="Google Shape;210;g3a2ede5e7d2_0_572"/>
          <p:cNvSpPr txBox="1"/>
          <p:nvPr/>
        </p:nvSpPr>
        <p:spPr>
          <a:xfrm>
            <a:off x="9829800" y="1508760"/>
            <a:ext cx="0" cy="0"/>
          </a:xfrm>
          <a:prstGeom prst="rect">
            <a:avLst/>
          </a:prstGeom>
          <a:noFill/>
          <a:ln>
            <a:noFill/>
          </a:ln>
        </p:spPr>
        <p:txBody>
          <a:bodyPr anchorCtr="0" anchor="t" bIns="45700" lIns="91425" spcFirstLastPara="1" rIns="91425" wrap="square" tIns="45700">
            <a:normAutofit fontScale="25000" lnSpcReduction="20000"/>
          </a:bodyPr>
          <a:lstStyle/>
          <a:p>
            <a:pPr indent="0" lvl="0" marL="0" marR="0" rtl="0" algn="l">
              <a:lnSpc>
                <a:spcPct val="100000"/>
              </a:lnSpc>
              <a:spcBef>
                <a:spcPts val="0"/>
              </a:spcBef>
              <a:spcAft>
                <a:spcPts val="0"/>
              </a:spcAft>
              <a:buClr>
                <a:srgbClr val="000000"/>
              </a:buClr>
              <a:buSzPct val="100000"/>
              <a:buFont typeface="Arial"/>
              <a:buNone/>
            </a:pPr>
            <a:r>
              <a:t/>
            </a:r>
            <a:endParaRPr b="0" i="0" sz="1800" u="none" cap="none" strike="noStrike">
              <a:solidFill>
                <a:schemeClr val="dk1"/>
              </a:solidFill>
              <a:latin typeface="Calibri"/>
              <a:ea typeface="Calibri"/>
              <a:cs typeface="Calibri"/>
              <a:sym typeface="Calibri"/>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ortada">
  <p:cSld name="Portada">
    <p:bg>
      <p:bgPr>
        <a:solidFill>
          <a:srgbClr val="21272A"/>
        </a:solidFill>
      </p:bgPr>
    </p:bg>
    <p:spTree>
      <p:nvGrpSpPr>
        <p:cNvPr id="211" name="Shape 211"/>
        <p:cNvGrpSpPr/>
        <p:nvPr/>
      </p:nvGrpSpPr>
      <p:grpSpPr>
        <a:xfrm>
          <a:off x="0" y="0"/>
          <a:ext cx="0" cy="0"/>
          <a:chOff x="0" y="0"/>
          <a:chExt cx="0" cy="0"/>
        </a:xfrm>
      </p:grpSpPr>
      <p:sp>
        <p:nvSpPr>
          <p:cNvPr id="212" name="Google Shape;212;g3a2ede5e7d2_0_579"/>
          <p:cNvSpPr/>
          <p:nvPr/>
        </p:nvSpPr>
        <p:spPr>
          <a:xfrm>
            <a:off x="382138" y="6243643"/>
            <a:ext cx="3775500" cy="543000"/>
          </a:xfrm>
          <a:prstGeom prst="rect">
            <a:avLst/>
          </a:prstGeom>
          <a:solidFill>
            <a:srgbClr val="21272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13" name="Google Shape;213;g3a2ede5e7d2_0_579"/>
          <p:cNvSpPr/>
          <p:nvPr/>
        </p:nvSpPr>
        <p:spPr>
          <a:xfrm>
            <a:off x="8902326" y="6243643"/>
            <a:ext cx="3289800" cy="543000"/>
          </a:xfrm>
          <a:prstGeom prst="rect">
            <a:avLst/>
          </a:prstGeom>
          <a:solidFill>
            <a:srgbClr val="21272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214" name="Google Shape;214;g3a2ede5e7d2_0_579"/>
          <p:cNvPicPr preferRelativeResize="0"/>
          <p:nvPr/>
        </p:nvPicPr>
        <p:blipFill rotWithShape="1">
          <a:blip r:embed="rId2">
            <a:alphaModFix amt="60000"/>
          </a:blip>
          <a:srcRect b="0" l="0" r="0" t="0"/>
          <a:stretch/>
        </p:blipFill>
        <p:spPr>
          <a:xfrm>
            <a:off x="11147712" y="439908"/>
            <a:ext cx="949617" cy="820855"/>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Inicio apartado">
  <p:cSld name="2_Inicio apartado">
    <p:spTree>
      <p:nvGrpSpPr>
        <p:cNvPr id="49" name="Shape 49"/>
        <p:cNvGrpSpPr/>
        <p:nvPr/>
      </p:nvGrpSpPr>
      <p:grpSpPr>
        <a:xfrm>
          <a:off x="0" y="0"/>
          <a:ext cx="0" cy="0"/>
          <a:chOff x="0" y="0"/>
          <a:chExt cx="0" cy="0"/>
        </a:xfrm>
      </p:grpSpPr>
      <p:pic>
        <p:nvPicPr>
          <p:cNvPr descr="pic15.jpg" id="50" name="Google Shape;50;g3a2cc3aa03a_0_596"/>
          <p:cNvPicPr preferRelativeResize="0"/>
          <p:nvPr/>
        </p:nvPicPr>
        <p:blipFill rotWithShape="1">
          <a:blip r:embed="rId2">
            <a:alphaModFix/>
          </a:blip>
          <a:srcRect b="4923" l="10609" r="8" t="0"/>
          <a:stretch/>
        </p:blipFill>
        <p:spPr>
          <a:xfrm>
            <a:off x="6755641" y="0"/>
            <a:ext cx="5436358" cy="6857999"/>
          </a:xfrm>
          <a:prstGeom prst="rect">
            <a:avLst/>
          </a:prstGeom>
          <a:noFill/>
          <a:ln>
            <a:noFill/>
          </a:ln>
        </p:spPr>
      </p:pic>
      <p:sp>
        <p:nvSpPr>
          <p:cNvPr id="51" name="Google Shape;51;g3a2cc3aa03a_0_596"/>
          <p:cNvSpPr/>
          <p:nvPr/>
        </p:nvSpPr>
        <p:spPr>
          <a:xfrm>
            <a:off x="6755643" y="0"/>
            <a:ext cx="5436300" cy="6858000"/>
          </a:xfrm>
          <a:prstGeom prst="rect">
            <a:avLst/>
          </a:prstGeom>
          <a:solidFill>
            <a:srgbClr val="21272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2" name="Google Shape;52;g3a2cc3aa03a_0_596"/>
          <p:cNvSpPr txBox="1"/>
          <p:nvPr>
            <p:ph idx="1" type="subTitle"/>
          </p:nvPr>
        </p:nvSpPr>
        <p:spPr>
          <a:xfrm>
            <a:off x="324000" y="3785707"/>
            <a:ext cx="6331800" cy="509400"/>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rgbClr val="A8A8A8"/>
              </a:buClr>
              <a:buSzPts val="1600"/>
              <a:buNone/>
              <a:defRPr sz="1600">
                <a:solidFill>
                  <a:srgbClr val="A8A8A8"/>
                </a:solidFill>
              </a:defRPr>
            </a:lvl1pPr>
            <a:lvl2pPr lvl="1" algn="ctr">
              <a:lnSpc>
                <a:spcPct val="90000"/>
              </a:lnSpc>
              <a:spcBef>
                <a:spcPts val="1600"/>
              </a:spcBef>
              <a:spcAft>
                <a:spcPts val="0"/>
              </a:spcAft>
              <a:buClr>
                <a:srgbClr val="393939"/>
              </a:buClr>
              <a:buSzPts val="2000"/>
              <a:buNone/>
              <a:defRPr sz="2000"/>
            </a:lvl2pPr>
            <a:lvl3pPr lvl="2" algn="ctr">
              <a:lnSpc>
                <a:spcPct val="90000"/>
              </a:lnSpc>
              <a:spcBef>
                <a:spcPts val="1600"/>
              </a:spcBef>
              <a:spcAft>
                <a:spcPts val="0"/>
              </a:spcAft>
              <a:buClr>
                <a:srgbClr val="393939"/>
              </a:buClr>
              <a:buSzPts val="1800"/>
              <a:buNone/>
              <a:defRPr sz="1800"/>
            </a:lvl3pPr>
            <a:lvl4pPr lvl="3" algn="ctr">
              <a:lnSpc>
                <a:spcPct val="90000"/>
              </a:lnSpc>
              <a:spcBef>
                <a:spcPts val="1600"/>
              </a:spcBef>
              <a:spcAft>
                <a:spcPts val="0"/>
              </a:spcAft>
              <a:buClr>
                <a:srgbClr val="393939"/>
              </a:buClr>
              <a:buSzPts val="1600"/>
              <a:buNone/>
              <a:defRPr sz="1600"/>
            </a:lvl4pPr>
            <a:lvl5pPr lvl="4" algn="ctr">
              <a:lnSpc>
                <a:spcPct val="90000"/>
              </a:lnSpc>
              <a:spcBef>
                <a:spcPts val="1600"/>
              </a:spcBef>
              <a:spcAft>
                <a:spcPts val="0"/>
              </a:spcAft>
              <a:buClr>
                <a:srgbClr val="393939"/>
              </a:buClr>
              <a:buSzPts val="1600"/>
              <a:buNone/>
              <a:defRPr sz="1600"/>
            </a:lvl5pPr>
            <a:lvl6pPr lvl="5" algn="ctr">
              <a:lnSpc>
                <a:spcPct val="90000"/>
              </a:lnSpc>
              <a:spcBef>
                <a:spcPts val="1600"/>
              </a:spcBef>
              <a:spcAft>
                <a:spcPts val="0"/>
              </a:spcAft>
              <a:buClr>
                <a:schemeClr val="dk1"/>
              </a:buClr>
              <a:buSzPts val="1600"/>
              <a:buNone/>
              <a:defRPr sz="1600"/>
            </a:lvl6pPr>
            <a:lvl7pPr lvl="6" algn="ctr">
              <a:lnSpc>
                <a:spcPct val="90000"/>
              </a:lnSpc>
              <a:spcBef>
                <a:spcPts val="1600"/>
              </a:spcBef>
              <a:spcAft>
                <a:spcPts val="0"/>
              </a:spcAft>
              <a:buClr>
                <a:schemeClr val="dk1"/>
              </a:buClr>
              <a:buSzPts val="1600"/>
              <a:buNone/>
              <a:defRPr sz="1600"/>
            </a:lvl7pPr>
            <a:lvl8pPr lvl="7" algn="ctr">
              <a:lnSpc>
                <a:spcPct val="90000"/>
              </a:lnSpc>
              <a:spcBef>
                <a:spcPts val="1600"/>
              </a:spcBef>
              <a:spcAft>
                <a:spcPts val="0"/>
              </a:spcAft>
              <a:buClr>
                <a:schemeClr val="dk1"/>
              </a:buClr>
              <a:buSzPts val="1600"/>
              <a:buNone/>
              <a:defRPr sz="1600"/>
            </a:lvl8pPr>
            <a:lvl9pPr lvl="8" algn="ctr">
              <a:lnSpc>
                <a:spcPct val="90000"/>
              </a:lnSpc>
              <a:spcBef>
                <a:spcPts val="1600"/>
              </a:spcBef>
              <a:spcAft>
                <a:spcPts val="1600"/>
              </a:spcAft>
              <a:buClr>
                <a:schemeClr val="dk1"/>
              </a:buClr>
              <a:buSzPts val="1600"/>
              <a:buNone/>
              <a:defRPr sz="1600"/>
            </a:lvl9pPr>
          </a:lstStyle>
          <a:p/>
        </p:txBody>
      </p:sp>
      <p:sp>
        <p:nvSpPr>
          <p:cNvPr id="53" name="Google Shape;53;g3a2cc3aa03a_0_596"/>
          <p:cNvSpPr txBox="1"/>
          <p:nvPr/>
        </p:nvSpPr>
        <p:spPr>
          <a:xfrm>
            <a:off x="2951018" y="6511636"/>
            <a:ext cx="0" cy="0"/>
          </a:xfrm>
          <a:prstGeom prst="rect">
            <a:avLst/>
          </a:prstGeom>
          <a:noFill/>
          <a:ln>
            <a:noFill/>
          </a:ln>
        </p:spPr>
        <p:txBody>
          <a:bodyPr anchorCtr="0" anchor="t" bIns="45700" lIns="91425" spcFirstLastPara="1" rIns="91425" wrap="square" tIns="45700">
            <a:normAutofit fontScale="25000" lnSpcReduction="20000"/>
          </a:bodyPr>
          <a:lstStyle/>
          <a:p>
            <a:pPr indent="0" lvl="0" marL="0" marR="0" rtl="0" algn="l">
              <a:lnSpc>
                <a:spcPct val="100000"/>
              </a:lnSpc>
              <a:spcBef>
                <a:spcPts val="0"/>
              </a:spcBef>
              <a:spcAft>
                <a:spcPts val="0"/>
              </a:spcAft>
              <a:buClr>
                <a:srgbClr val="000000"/>
              </a:buClr>
              <a:buSzPct val="100000"/>
              <a:buFont typeface="Arial"/>
              <a:buNone/>
            </a:pPr>
            <a:r>
              <a:t/>
            </a:r>
            <a:endParaRPr b="0" i="0" sz="1800" u="none" cap="none" strike="noStrike">
              <a:solidFill>
                <a:schemeClr val="dk1"/>
              </a:solidFill>
              <a:latin typeface="Calibri"/>
              <a:ea typeface="Calibri"/>
              <a:cs typeface="Calibri"/>
              <a:sym typeface="Calibri"/>
            </a:endParaRPr>
          </a:p>
        </p:txBody>
      </p:sp>
      <p:sp>
        <p:nvSpPr>
          <p:cNvPr id="54" name="Google Shape;54;g3a2cc3aa03a_0_596"/>
          <p:cNvSpPr txBox="1"/>
          <p:nvPr/>
        </p:nvSpPr>
        <p:spPr>
          <a:xfrm>
            <a:off x="2840182" y="6442364"/>
            <a:ext cx="0" cy="0"/>
          </a:xfrm>
          <a:prstGeom prst="rect">
            <a:avLst/>
          </a:prstGeom>
          <a:noFill/>
          <a:ln>
            <a:noFill/>
          </a:ln>
        </p:spPr>
        <p:txBody>
          <a:bodyPr anchorCtr="0" anchor="t" bIns="45700" lIns="91425" spcFirstLastPara="1" rIns="91425" wrap="square" tIns="45700">
            <a:normAutofit fontScale="25000" lnSpcReduction="20000"/>
          </a:bodyPr>
          <a:lstStyle/>
          <a:p>
            <a:pPr indent="0" lvl="0" marL="0" marR="0" rtl="0" algn="l">
              <a:lnSpc>
                <a:spcPct val="100000"/>
              </a:lnSpc>
              <a:spcBef>
                <a:spcPts val="0"/>
              </a:spcBef>
              <a:spcAft>
                <a:spcPts val="0"/>
              </a:spcAft>
              <a:buClr>
                <a:srgbClr val="000000"/>
              </a:buClr>
              <a:buSzPct val="100000"/>
              <a:buFont typeface="Arial"/>
              <a:buNone/>
            </a:pPr>
            <a:r>
              <a:t/>
            </a:r>
            <a:endParaRPr b="0" i="0" sz="1800" u="none" cap="none" strike="noStrike">
              <a:solidFill>
                <a:schemeClr val="dk1"/>
              </a:solidFill>
              <a:latin typeface="Calibri"/>
              <a:ea typeface="Calibri"/>
              <a:cs typeface="Calibri"/>
              <a:sym typeface="Calibri"/>
            </a:endParaRPr>
          </a:p>
        </p:txBody>
      </p:sp>
      <p:pic>
        <p:nvPicPr>
          <p:cNvPr id="55" name="Google Shape;55;g3a2cc3aa03a_0_596"/>
          <p:cNvPicPr preferRelativeResize="0"/>
          <p:nvPr/>
        </p:nvPicPr>
        <p:blipFill rotWithShape="1">
          <a:blip r:embed="rId3">
            <a:alphaModFix amt="60000"/>
          </a:blip>
          <a:srcRect b="0" l="0" r="0" t="0"/>
          <a:stretch/>
        </p:blipFill>
        <p:spPr>
          <a:xfrm>
            <a:off x="11147712" y="439908"/>
            <a:ext cx="949617" cy="820855"/>
          </a:xfrm>
          <a:prstGeom prst="rect">
            <a:avLst/>
          </a:prstGeom>
          <a:noFill/>
          <a:ln>
            <a:noFill/>
          </a:ln>
        </p:spPr>
      </p:pic>
      <p:sp>
        <p:nvSpPr>
          <p:cNvPr id="56" name="Google Shape;56;g3a2cc3aa03a_0_596"/>
          <p:cNvSpPr txBox="1"/>
          <p:nvPr/>
        </p:nvSpPr>
        <p:spPr>
          <a:xfrm>
            <a:off x="1249680" y="6507480"/>
            <a:ext cx="0" cy="0"/>
          </a:xfrm>
          <a:prstGeom prst="rect">
            <a:avLst/>
          </a:prstGeom>
          <a:noFill/>
          <a:ln>
            <a:noFill/>
          </a:ln>
        </p:spPr>
        <p:txBody>
          <a:bodyPr anchorCtr="0" anchor="t" bIns="45700" lIns="91425" spcFirstLastPara="1" rIns="91425" wrap="square" tIns="45700">
            <a:normAutofit fontScale="25000" lnSpcReduction="20000"/>
          </a:bodyPr>
          <a:lstStyle/>
          <a:p>
            <a:pPr indent="0" lvl="0" marL="0" marR="0" rtl="0" algn="l">
              <a:lnSpc>
                <a:spcPct val="100000"/>
              </a:lnSpc>
              <a:spcBef>
                <a:spcPts val="0"/>
              </a:spcBef>
              <a:spcAft>
                <a:spcPts val="0"/>
              </a:spcAft>
              <a:buClr>
                <a:srgbClr val="000000"/>
              </a:buClr>
              <a:buSzPct val="100000"/>
              <a:buFont typeface="Arial"/>
              <a:buNone/>
            </a:pPr>
            <a:r>
              <a:t/>
            </a:r>
            <a:endParaRPr b="0" i="0" sz="1800" u="none" cap="none" strike="noStrike">
              <a:solidFill>
                <a:schemeClr val="dk1"/>
              </a:solidFill>
              <a:latin typeface="Calibri"/>
              <a:ea typeface="Calibri"/>
              <a:cs typeface="Calibri"/>
              <a:sym typeface="Calibri"/>
            </a:endParaRPr>
          </a:p>
        </p:txBody>
      </p:sp>
      <p:sp>
        <p:nvSpPr>
          <p:cNvPr id="57" name="Google Shape;57;g3a2cc3aa03a_0_596"/>
          <p:cNvSpPr txBox="1"/>
          <p:nvPr>
            <p:ph idx="2" type="body"/>
          </p:nvPr>
        </p:nvSpPr>
        <p:spPr>
          <a:xfrm>
            <a:off x="323998" y="2923295"/>
            <a:ext cx="795900" cy="823800"/>
          </a:xfrm>
          <a:prstGeom prst="rect">
            <a:avLst/>
          </a:prstGeom>
          <a:noFill/>
          <a:ln>
            <a:noFill/>
          </a:ln>
        </p:spPr>
        <p:txBody>
          <a:bodyPr anchorCtr="0" anchor="ctr" bIns="45700" lIns="91425" spcFirstLastPara="1" rIns="91425" wrap="square" tIns="45700">
            <a:noAutofit/>
          </a:bodyPr>
          <a:lstStyle>
            <a:lvl1pPr indent="-228600" lvl="0" marL="457200" algn="ctr">
              <a:lnSpc>
                <a:spcPct val="90000"/>
              </a:lnSpc>
              <a:spcBef>
                <a:spcPts val="1000"/>
              </a:spcBef>
              <a:spcAft>
                <a:spcPts val="0"/>
              </a:spcAft>
              <a:buClr>
                <a:srgbClr val="262626"/>
              </a:buClr>
              <a:buSzPts val="3200"/>
              <a:buNone/>
              <a:defRPr b="1" sz="3200">
                <a:solidFill>
                  <a:srgbClr val="262626"/>
                </a:solidFill>
                <a:latin typeface="Montserrat"/>
                <a:ea typeface="Montserrat"/>
                <a:cs typeface="Montserrat"/>
                <a:sym typeface="Montserrat"/>
              </a:defRPr>
            </a:lvl1pPr>
            <a:lvl2pPr indent="-228600" lvl="1" marL="914400" algn="l">
              <a:lnSpc>
                <a:spcPct val="90000"/>
              </a:lnSpc>
              <a:spcBef>
                <a:spcPts val="1600"/>
              </a:spcBef>
              <a:spcAft>
                <a:spcPts val="0"/>
              </a:spcAft>
              <a:buClr>
                <a:srgbClr val="393939"/>
              </a:buClr>
              <a:buSzPts val="2000"/>
              <a:buNone/>
              <a:defRPr b="1" sz="2000"/>
            </a:lvl2pPr>
            <a:lvl3pPr indent="-228600" lvl="2" marL="1371600" algn="l">
              <a:lnSpc>
                <a:spcPct val="90000"/>
              </a:lnSpc>
              <a:spcBef>
                <a:spcPts val="1600"/>
              </a:spcBef>
              <a:spcAft>
                <a:spcPts val="0"/>
              </a:spcAft>
              <a:buClr>
                <a:srgbClr val="393939"/>
              </a:buClr>
              <a:buSzPts val="1800"/>
              <a:buNone/>
              <a:defRPr b="1" sz="1800"/>
            </a:lvl3pPr>
            <a:lvl4pPr indent="-228600" lvl="3" marL="1828800" algn="l">
              <a:lnSpc>
                <a:spcPct val="90000"/>
              </a:lnSpc>
              <a:spcBef>
                <a:spcPts val="1600"/>
              </a:spcBef>
              <a:spcAft>
                <a:spcPts val="0"/>
              </a:spcAft>
              <a:buClr>
                <a:srgbClr val="393939"/>
              </a:buClr>
              <a:buSzPts val="1600"/>
              <a:buNone/>
              <a:defRPr b="1" sz="1600"/>
            </a:lvl4pPr>
            <a:lvl5pPr indent="-228600" lvl="4" marL="2286000" algn="l">
              <a:lnSpc>
                <a:spcPct val="90000"/>
              </a:lnSpc>
              <a:spcBef>
                <a:spcPts val="1600"/>
              </a:spcBef>
              <a:spcAft>
                <a:spcPts val="0"/>
              </a:spcAft>
              <a:buClr>
                <a:srgbClr val="393939"/>
              </a:buClr>
              <a:buSzPts val="1600"/>
              <a:buNone/>
              <a:defRPr b="1" sz="1600"/>
            </a:lvl5pPr>
            <a:lvl6pPr indent="-228600" lvl="5" marL="2743200" algn="l">
              <a:lnSpc>
                <a:spcPct val="90000"/>
              </a:lnSpc>
              <a:spcBef>
                <a:spcPts val="1600"/>
              </a:spcBef>
              <a:spcAft>
                <a:spcPts val="0"/>
              </a:spcAft>
              <a:buClr>
                <a:schemeClr val="dk1"/>
              </a:buClr>
              <a:buSzPts val="1600"/>
              <a:buNone/>
              <a:defRPr b="1" sz="1600"/>
            </a:lvl6pPr>
            <a:lvl7pPr indent="-228600" lvl="6" marL="3200400" algn="l">
              <a:lnSpc>
                <a:spcPct val="90000"/>
              </a:lnSpc>
              <a:spcBef>
                <a:spcPts val="1600"/>
              </a:spcBef>
              <a:spcAft>
                <a:spcPts val="0"/>
              </a:spcAft>
              <a:buClr>
                <a:schemeClr val="dk1"/>
              </a:buClr>
              <a:buSzPts val="1600"/>
              <a:buNone/>
              <a:defRPr b="1" sz="1600"/>
            </a:lvl7pPr>
            <a:lvl8pPr indent="-228600" lvl="7" marL="3657600" algn="l">
              <a:lnSpc>
                <a:spcPct val="90000"/>
              </a:lnSpc>
              <a:spcBef>
                <a:spcPts val="1600"/>
              </a:spcBef>
              <a:spcAft>
                <a:spcPts val="0"/>
              </a:spcAft>
              <a:buClr>
                <a:schemeClr val="dk1"/>
              </a:buClr>
              <a:buSzPts val="1600"/>
              <a:buNone/>
              <a:defRPr b="1" sz="1600"/>
            </a:lvl8pPr>
            <a:lvl9pPr indent="-228600" lvl="8" marL="4114800" algn="l">
              <a:lnSpc>
                <a:spcPct val="90000"/>
              </a:lnSpc>
              <a:spcBef>
                <a:spcPts val="1600"/>
              </a:spcBef>
              <a:spcAft>
                <a:spcPts val="1600"/>
              </a:spcAft>
              <a:buClr>
                <a:schemeClr val="dk1"/>
              </a:buClr>
              <a:buSzPts val="1600"/>
              <a:buNone/>
              <a:defRPr b="1" sz="1600"/>
            </a:lvl9pPr>
          </a:lstStyle>
          <a:p/>
        </p:txBody>
      </p:sp>
      <p:sp>
        <p:nvSpPr>
          <p:cNvPr id="58" name="Google Shape;58;g3a2cc3aa03a_0_596"/>
          <p:cNvSpPr txBox="1"/>
          <p:nvPr>
            <p:ph idx="3" type="body"/>
          </p:nvPr>
        </p:nvSpPr>
        <p:spPr>
          <a:xfrm>
            <a:off x="1147147" y="2919953"/>
            <a:ext cx="4948800" cy="823800"/>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1000"/>
              </a:spcBef>
              <a:spcAft>
                <a:spcPts val="0"/>
              </a:spcAft>
              <a:buClr>
                <a:srgbClr val="393939"/>
              </a:buClr>
              <a:buSzPts val="2000"/>
              <a:buNone/>
              <a:defRPr b="0" sz="2000">
                <a:solidFill>
                  <a:srgbClr val="393939"/>
                </a:solidFill>
                <a:latin typeface="Lato"/>
                <a:ea typeface="Lato"/>
                <a:cs typeface="Lato"/>
                <a:sym typeface="Lato"/>
              </a:defRPr>
            </a:lvl1pPr>
            <a:lvl2pPr indent="-228600" lvl="1" marL="914400" algn="l">
              <a:lnSpc>
                <a:spcPct val="90000"/>
              </a:lnSpc>
              <a:spcBef>
                <a:spcPts val="1600"/>
              </a:spcBef>
              <a:spcAft>
                <a:spcPts val="0"/>
              </a:spcAft>
              <a:buClr>
                <a:srgbClr val="393939"/>
              </a:buClr>
              <a:buSzPts val="2000"/>
              <a:buNone/>
              <a:defRPr b="1" sz="2000"/>
            </a:lvl2pPr>
            <a:lvl3pPr indent="-228600" lvl="2" marL="1371600" algn="l">
              <a:lnSpc>
                <a:spcPct val="90000"/>
              </a:lnSpc>
              <a:spcBef>
                <a:spcPts val="1600"/>
              </a:spcBef>
              <a:spcAft>
                <a:spcPts val="0"/>
              </a:spcAft>
              <a:buClr>
                <a:srgbClr val="393939"/>
              </a:buClr>
              <a:buSzPts val="1800"/>
              <a:buNone/>
              <a:defRPr b="1" sz="1800"/>
            </a:lvl3pPr>
            <a:lvl4pPr indent="-228600" lvl="3" marL="1828800" algn="l">
              <a:lnSpc>
                <a:spcPct val="90000"/>
              </a:lnSpc>
              <a:spcBef>
                <a:spcPts val="1600"/>
              </a:spcBef>
              <a:spcAft>
                <a:spcPts val="0"/>
              </a:spcAft>
              <a:buClr>
                <a:srgbClr val="393939"/>
              </a:buClr>
              <a:buSzPts val="1600"/>
              <a:buNone/>
              <a:defRPr b="1" sz="1600"/>
            </a:lvl4pPr>
            <a:lvl5pPr indent="-228600" lvl="4" marL="2286000" algn="l">
              <a:lnSpc>
                <a:spcPct val="90000"/>
              </a:lnSpc>
              <a:spcBef>
                <a:spcPts val="1600"/>
              </a:spcBef>
              <a:spcAft>
                <a:spcPts val="0"/>
              </a:spcAft>
              <a:buClr>
                <a:srgbClr val="393939"/>
              </a:buClr>
              <a:buSzPts val="1600"/>
              <a:buNone/>
              <a:defRPr b="1" sz="1600"/>
            </a:lvl5pPr>
            <a:lvl6pPr indent="-228600" lvl="5" marL="2743200" algn="l">
              <a:lnSpc>
                <a:spcPct val="90000"/>
              </a:lnSpc>
              <a:spcBef>
                <a:spcPts val="1600"/>
              </a:spcBef>
              <a:spcAft>
                <a:spcPts val="0"/>
              </a:spcAft>
              <a:buClr>
                <a:schemeClr val="dk1"/>
              </a:buClr>
              <a:buSzPts val="1600"/>
              <a:buNone/>
              <a:defRPr b="1" sz="1600"/>
            </a:lvl6pPr>
            <a:lvl7pPr indent="-228600" lvl="6" marL="3200400" algn="l">
              <a:lnSpc>
                <a:spcPct val="90000"/>
              </a:lnSpc>
              <a:spcBef>
                <a:spcPts val="1600"/>
              </a:spcBef>
              <a:spcAft>
                <a:spcPts val="0"/>
              </a:spcAft>
              <a:buClr>
                <a:schemeClr val="dk1"/>
              </a:buClr>
              <a:buSzPts val="1600"/>
              <a:buNone/>
              <a:defRPr b="1" sz="1600"/>
            </a:lvl7pPr>
            <a:lvl8pPr indent="-228600" lvl="7" marL="3657600" algn="l">
              <a:lnSpc>
                <a:spcPct val="90000"/>
              </a:lnSpc>
              <a:spcBef>
                <a:spcPts val="1600"/>
              </a:spcBef>
              <a:spcAft>
                <a:spcPts val="0"/>
              </a:spcAft>
              <a:buClr>
                <a:schemeClr val="dk1"/>
              </a:buClr>
              <a:buSzPts val="1600"/>
              <a:buNone/>
              <a:defRPr b="1" sz="1600"/>
            </a:lvl8pPr>
            <a:lvl9pPr indent="-228600" lvl="8" marL="4114800" algn="l">
              <a:lnSpc>
                <a:spcPct val="90000"/>
              </a:lnSpc>
              <a:spcBef>
                <a:spcPts val="1600"/>
              </a:spcBef>
              <a:spcAft>
                <a:spcPts val="1600"/>
              </a:spcAft>
              <a:buClr>
                <a:schemeClr val="dk1"/>
              </a:buClr>
              <a:buSzPts val="1600"/>
              <a:buNone/>
              <a:defRPr b="1" sz="1600"/>
            </a:lvl9pPr>
          </a:lstStyle>
          <a:p/>
        </p:txBody>
      </p:sp>
      <p:sp>
        <p:nvSpPr>
          <p:cNvPr id="59" name="Google Shape;59;g3a2cc3aa03a_0_596"/>
          <p:cNvSpPr txBox="1"/>
          <p:nvPr/>
        </p:nvSpPr>
        <p:spPr>
          <a:xfrm>
            <a:off x="5312229" y="-500743"/>
            <a:ext cx="0" cy="0"/>
          </a:xfrm>
          <a:prstGeom prst="rect">
            <a:avLst/>
          </a:prstGeom>
          <a:noFill/>
          <a:ln>
            <a:noFill/>
          </a:ln>
        </p:spPr>
        <p:txBody>
          <a:bodyPr anchorCtr="0" anchor="t" bIns="45700" lIns="91425" spcFirstLastPara="1" rIns="91425" wrap="square" tIns="45700">
            <a:normAutofit fontScale="25000" lnSpcReduction="20000"/>
          </a:bodyPr>
          <a:lstStyle/>
          <a:p>
            <a:pPr indent="0" lvl="0" marL="0" marR="0" rtl="0" algn="l">
              <a:lnSpc>
                <a:spcPct val="100000"/>
              </a:lnSpc>
              <a:spcBef>
                <a:spcPts val="0"/>
              </a:spcBef>
              <a:spcAft>
                <a:spcPts val="0"/>
              </a:spcAft>
              <a:buClr>
                <a:srgbClr val="000000"/>
              </a:buClr>
              <a:buSzPct val="100000"/>
              <a:buFont typeface="Arial"/>
              <a:buNone/>
            </a:pPr>
            <a:r>
              <a:t/>
            </a:r>
            <a:endParaRPr b="0" i="0" sz="1800" u="none" cap="none" strike="noStrike">
              <a:solidFill>
                <a:schemeClr val="dk1"/>
              </a:solidFill>
              <a:latin typeface="Calibri"/>
              <a:ea typeface="Calibri"/>
              <a:cs typeface="Calibri"/>
              <a:sym typeface="Calibri"/>
            </a:endParaRPr>
          </a:p>
        </p:txBody>
      </p:sp>
      <p:sp>
        <p:nvSpPr>
          <p:cNvPr id="60" name="Google Shape;60;g3a2cc3aa03a_0_596"/>
          <p:cNvSpPr txBox="1"/>
          <p:nvPr/>
        </p:nvSpPr>
        <p:spPr>
          <a:xfrm>
            <a:off x="9644743" y="-609600"/>
            <a:ext cx="0" cy="0"/>
          </a:xfrm>
          <a:prstGeom prst="rect">
            <a:avLst/>
          </a:prstGeom>
          <a:noFill/>
          <a:ln>
            <a:noFill/>
          </a:ln>
        </p:spPr>
        <p:txBody>
          <a:bodyPr anchorCtr="0" anchor="t" bIns="45700" lIns="91425" spcFirstLastPara="1" rIns="91425" wrap="square" tIns="45700">
            <a:normAutofit fontScale="25000" lnSpcReduction="20000"/>
          </a:bodyPr>
          <a:lstStyle/>
          <a:p>
            <a:pPr indent="0" lvl="0" marL="0" marR="0" rtl="0" algn="l">
              <a:lnSpc>
                <a:spcPct val="100000"/>
              </a:lnSpc>
              <a:spcBef>
                <a:spcPts val="0"/>
              </a:spcBef>
              <a:spcAft>
                <a:spcPts val="0"/>
              </a:spcAft>
              <a:buClr>
                <a:srgbClr val="000000"/>
              </a:buClr>
              <a:buSzPct val="100000"/>
              <a:buFont typeface="Arial"/>
              <a:buNone/>
            </a:pPr>
            <a:r>
              <a:t/>
            </a:r>
            <a:endParaRPr b="0" i="0" sz="1800" u="none" cap="none" strike="noStrike">
              <a:solidFill>
                <a:schemeClr val="dk1"/>
              </a:solidFill>
              <a:latin typeface="Calibri"/>
              <a:ea typeface="Calibri"/>
              <a:cs typeface="Calibri"/>
              <a:sym typeface="Calibri"/>
            </a:endParaRPr>
          </a:p>
        </p:txBody>
      </p:sp>
      <p:pic>
        <p:nvPicPr>
          <p:cNvPr id="61" name="Google Shape;61;g3a2cc3aa03a_0_596"/>
          <p:cNvPicPr preferRelativeResize="0"/>
          <p:nvPr/>
        </p:nvPicPr>
        <p:blipFill rotWithShape="1">
          <a:blip r:embed="rId4">
            <a:alphaModFix amt="58999"/>
          </a:blip>
          <a:srcRect b="799" l="30078" r="17729" t="395"/>
          <a:stretch/>
        </p:blipFill>
        <p:spPr>
          <a:xfrm>
            <a:off x="6755640" y="0"/>
            <a:ext cx="5436356" cy="6858002"/>
          </a:xfrm>
          <a:prstGeom prst="rect">
            <a:avLst/>
          </a:prstGeom>
          <a:noFill/>
          <a:ln>
            <a:noFill/>
          </a:ln>
        </p:spPr>
      </p:pic>
      <p:pic>
        <p:nvPicPr>
          <p:cNvPr id="62" name="Google Shape;62;g3a2cc3aa03a_0_596"/>
          <p:cNvPicPr preferRelativeResize="0"/>
          <p:nvPr/>
        </p:nvPicPr>
        <p:blipFill rotWithShape="1">
          <a:blip r:embed="rId5">
            <a:alphaModFix/>
          </a:blip>
          <a:srcRect b="0" l="0" r="0" t="0"/>
          <a:stretch/>
        </p:blipFill>
        <p:spPr>
          <a:xfrm>
            <a:off x="10074631" y="6226163"/>
            <a:ext cx="2022700" cy="601567"/>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de presentación (izquierda)">
  <p:cSld name="Título de presentación (izquierda)">
    <p:bg>
      <p:bgPr>
        <a:solidFill>
          <a:srgbClr val="21272A"/>
        </a:solidFill>
      </p:bgPr>
    </p:bg>
    <p:spTree>
      <p:nvGrpSpPr>
        <p:cNvPr id="215" name="Shape 215"/>
        <p:cNvGrpSpPr/>
        <p:nvPr/>
      </p:nvGrpSpPr>
      <p:grpSpPr>
        <a:xfrm>
          <a:off x="0" y="0"/>
          <a:ext cx="0" cy="0"/>
          <a:chOff x="0" y="0"/>
          <a:chExt cx="0" cy="0"/>
        </a:xfrm>
      </p:grpSpPr>
      <p:sp>
        <p:nvSpPr>
          <p:cNvPr id="216" name="Google Shape;216;g3a2ede5e7d2_0_583"/>
          <p:cNvSpPr/>
          <p:nvPr/>
        </p:nvSpPr>
        <p:spPr>
          <a:xfrm>
            <a:off x="8902326" y="6243643"/>
            <a:ext cx="3289800" cy="543000"/>
          </a:xfrm>
          <a:prstGeom prst="rect">
            <a:avLst/>
          </a:prstGeom>
          <a:solidFill>
            <a:srgbClr val="21272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217" name="Google Shape;217;g3a2ede5e7d2_0_583"/>
          <p:cNvPicPr preferRelativeResize="0"/>
          <p:nvPr/>
        </p:nvPicPr>
        <p:blipFill rotWithShape="1">
          <a:blip r:embed="rId2">
            <a:alphaModFix amt="60000"/>
          </a:blip>
          <a:srcRect b="0" l="0" r="0" t="0"/>
          <a:stretch/>
        </p:blipFill>
        <p:spPr>
          <a:xfrm>
            <a:off x="11147712" y="439908"/>
            <a:ext cx="949617" cy="820855"/>
          </a:xfrm>
          <a:prstGeom prst="rect">
            <a:avLst/>
          </a:prstGeom>
          <a:noFill/>
          <a:ln>
            <a:noFill/>
          </a:ln>
        </p:spPr>
      </p:pic>
      <p:sp>
        <p:nvSpPr>
          <p:cNvPr id="218" name="Google Shape;218;g3a2ede5e7d2_0_583"/>
          <p:cNvSpPr txBox="1"/>
          <p:nvPr>
            <p:ph type="ctrTitle"/>
          </p:nvPr>
        </p:nvSpPr>
        <p:spPr>
          <a:xfrm>
            <a:off x="323959" y="2198914"/>
            <a:ext cx="11524800" cy="101400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rgbClr val="FFFFFF"/>
              </a:buClr>
              <a:buSzPts val="3200"/>
              <a:buFont typeface="Montserrat"/>
              <a:buNone/>
              <a:defRPr sz="3200">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9" name="Google Shape;219;g3a2ede5e7d2_0_583"/>
          <p:cNvSpPr txBox="1"/>
          <p:nvPr>
            <p:ph idx="1" type="subTitle"/>
          </p:nvPr>
        </p:nvSpPr>
        <p:spPr>
          <a:xfrm>
            <a:off x="323959" y="3246604"/>
            <a:ext cx="11524800" cy="328800"/>
          </a:xfrm>
          <a:prstGeom prst="rect">
            <a:avLst/>
          </a:prstGeom>
          <a:noFill/>
          <a:ln>
            <a:noFill/>
          </a:ln>
        </p:spPr>
        <p:txBody>
          <a:bodyPr anchorCtr="0" anchor="t" bIns="45700" lIns="91425" spcFirstLastPara="1" rIns="91425" wrap="square" tIns="45700">
            <a:normAutofit/>
          </a:bodyPr>
          <a:lstStyle>
            <a:lvl1pPr lvl="0" algn="l">
              <a:lnSpc>
                <a:spcPct val="90000"/>
              </a:lnSpc>
              <a:spcBef>
                <a:spcPts val="1000"/>
              </a:spcBef>
              <a:spcAft>
                <a:spcPts val="0"/>
              </a:spcAft>
              <a:buClr>
                <a:srgbClr val="A8A8A8"/>
              </a:buClr>
              <a:buSzPts val="1600"/>
              <a:buNone/>
              <a:defRPr sz="1600">
                <a:solidFill>
                  <a:srgbClr val="A8A8A8"/>
                </a:solidFill>
              </a:defRPr>
            </a:lvl1pPr>
            <a:lvl2pPr lvl="1" algn="ctr">
              <a:lnSpc>
                <a:spcPct val="90000"/>
              </a:lnSpc>
              <a:spcBef>
                <a:spcPts val="500"/>
              </a:spcBef>
              <a:spcAft>
                <a:spcPts val="0"/>
              </a:spcAft>
              <a:buClr>
                <a:srgbClr val="393939"/>
              </a:buClr>
              <a:buSzPts val="2000"/>
              <a:buNone/>
              <a:defRPr sz="2000"/>
            </a:lvl2pPr>
            <a:lvl3pPr lvl="2" algn="ctr">
              <a:lnSpc>
                <a:spcPct val="90000"/>
              </a:lnSpc>
              <a:spcBef>
                <a:spcPts val="500"/>
              </a:spcBef>
              <a:spcAft>
                <a:spcPts val="0"/>
              </a:spcAft>
              <a:buClr>
                <a:srgbClr val="393939"/>
              </a:buClr>
              <a:buSzPts val="1800"/>
              <a:buNone/>
              <a:defRPr sz="1800"/>
            </a:lvl3pPr>
            <a:lvl4pPr lvl="3" algn="ctr">
              <a:lnSpc>
                <a:spcPct val="90000"/>
              </a:lnSpc>
              <a:spcBef>
                <a:spcPts val="500"/>
              </a:spcBef>
              <a:spcAft>
                <a:spcPts val="0"/>
              </a:spcAft>
              <a:buClr>
                <a:srgbClr val="393939"/>
              </a:buClr>
              <a:buSzPts val="1600"/>
              <a:buNone/>
              <a:defRPr sz="1600"/>
            </a:lvl4pPr>
            <a:lvl5pPr lvl="4" algn="ctr">
              <a:lnSpc>
                <a:spcPct val="90000"/>
              </a:lnSpc>
              <a:spcBef>
                <a:spcPts val="500"/>
              </a:spcBef>
              <a:spcAft>
                <a:spcPts val="0"/>
              </a:spcAft>
              <a:buClr>
                <a:srgbClr val="393939"/>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Índice o contenido black">
  <p:cSld name="Índice o contenido black">
    <p:bg>
      <p:bgPr>
        <a:solidFill>
          <a:srgbClr val="21272A"/>
        </a:solidFill>
      </p:bgPr>
    </p:bg>
    <p:spTree>
      <p:nvGrpSpPr>
        <p:cNvPr id="220" name="Shape 220"/>
        <p:cNvGrpSpPr/>
        <p:nvPr/>
      </p:nvGrpSpPr>
      <p:grpSpPr>
        <a:xfrm>
          <a:off x="0" y="0"/>
          <a:ext cx="0" cy="0"/>
          <a:chOff x="0" y="0"/>
          <a:chExt cx="0" cy="0"/>
        </a:xfrm>
      </p:grpSpPr>
      <p:pic>
        <p:nvPicPr>
          <p:cNvPr id="221" name="Google Shape;221;g3a2ede5e7d2_0_588"/>
          <p:cNvPicPr preferRelativeResize="0"/>
          <p:nvPr/>
        </p:nvPicPr>
        <p:blipFill rotWithShape="1">
          <a:blip r:embed="rId2">
            <a:alphaModFix amt="60000"/>
          </a:blip>
          <a:srcRect b="0" l="0" r="0" t="0"/>
          <a:stretch/>
        </p:blipFill>
        <p:spPr>
          <a:xfrm>
            <a:off x="11147712" y="439908"/>
            <a:ext cx="949617" cy="820855"/>
          </a:xfrm>
          <a:prstGeom prst="rect">
            <a:avLst/>
          </a:prstGeom>
          <a:noFill/>
          <a:ln>
            <a:noFill/>
          </a:ln>
        </p:spPr>
      </p:pic>
      <p:sp>
        <p:nvSpPr>
          <p:cNvPr id="222" name="Google Shape;222;g3a2ede5e7d2_0_588"/>
          <p:cNvSpPr txBox="1"/>
          <p:nvPr>
            <p:ph idx="1" type="body"/>
          </p:nvPr>
        </p:nvSpPr>
        <p:spPr>
          <a:xfrm>
            <a:off x="314333" y="1709830"/>
            <a:ext cx="795900" cy="823800"/>
          </a:xfrm>
          <a:prstGeom prst="rect">
            <a:avLst/>
          </a:prstGeom>
          <a:noFill/>
          <a:ln>
            <a:noFill/>
          </a:ln>
        </p:spPr>
        <p:txBody>
          <a:bodyPr anchorCtr="0" anchor="ctr" bIns="45700" lIns="91425" spcFirstLastPara="1" rIns="91425" wrap="square" tIns="45700">
            <a:noAutofit/>
          </a:bodyPr>
          <a:lstStyle>
            <a:lvl1pPr indent="-228600" lvl="0" marL="457200" algn="ctr">
              <a:lnSpc>
                <a:spcPct val="90000"/>
              </a:lnSpc>
              <a:spcBef>
                <a:spcPts val="1000"/>
              </a:spcBef>
              <a:spcAft>
                <a:spcPts val="0"/>
              </a:spcAft>
              <a:buClr>
                <a:schemeClr val="lt1"/>
              </a:buClr>
              <a:buSzPts val="3200"/>
              <a:buNone/>
              <a:defRPr b="1" sz="3200">
                <a:solidFill>
                  <a:schemeClr val="lt1"/>
                </a:solidFill>
                <a:latin typeface="Montserrat"/>
                <a:ea typeface="Montserrat"/>
                <a:cs typeface="Montserrat"/>
                <a:sym typeface="Montserrat"/>
              </a:defRPr>
            </a:lvl1pPr>
            <a:lvl2pPr indent="-228600" lvl="1" marL="914400" algn="l">
              <a:lnSpc>
                <a:spcPct val="90000"/>
              </a:lnSpc>
              <a:spcBef>
                <a:spcPts val="500"/>
              </a:spcBef>
              <a:spcAft>
                <a:spcPts val="0"/>
              </a:spcAft>
              <a:buClr>
                <a:srgbClr val="393939"/>
              </a:buClr>
              <a:buSzPts val="2000"/>
              <a:buNone/>
              <a:defRPr b="1" sz="2000"/>
            </a:lvl2pPr>
            <a:lvl3pPr indent="-228600" lvl="2" marL="1371600" algn="l">
              <a:lnSpc>
                <a:spcPct val="90000"/>
              </a:lnSpc>
              <a:spcBef>
                <a:spcPts val="500"/>
              </a:spcBef>
              <a:spcAft>
                <a:spcPts val="0"/>
              </a:spcAft>
              <a:buClr>
                <a:srgbClr val="393939"/>
              </a:buClr>
              <a:buSzPts val="1800"/>
              <a:buNone/>
              <a:defRPr b="1" sz="1800"/>
            </a:lvl3pPr>
            <a:lvl4pPr indent="-228600" lvl="3" marL="1828800" algn="l">
              <a:lnSpc>
                <a:spcPct val="90000"/>
              </a:lnSpc>
              <a:spcBef>
                <a:spcPts val="500"/>
              </a:spcBef>
              <a:spcAft>
                <a:spcPts val="0"/>
              </a:spcAft>
              <a:buClr>
                <a:srgbClr val="393939"/>
              </a:buClr>
              <a:buSzPts val="1600"/>
              <a:buNone/>
              <a:defRPr b="1" sz="1600"/>
            </a:lvl4pPr>
            <a:lvl5pPr indent="-228600" lvl="4" marL="2286000" algn="l">
              <a:lnSpc>
                <a:spcPct val="90000"/>
              </a:lnSpc>
              <a:spcBef>
                <a:spcPts val="500"/>
              </a:spcBef>
              <a:spcAft>
                <a:spcPts val="0"/>
              </a:spcAft>
              <a:buClr>
                <a:srgbClr val="393939"/>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3" name="Google Shape;223;g3a2ede5e7d2_0_588"/>
          <p:cNvSpPr txBox="1"/>
          <p:nvPr>
            <p:ph idx="2" type="body"/>
          </p:nvPr>
        </p:nvSpPr>
        <p:spPr>
          <a:xfrm>
            <a:off x="1137482" y="1706488"/>
            <a:ext cx="4948800" cy="823800"/>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1000"/>
              </a:spcBef>
              <a:spcAft>
                <a:spcPts val="0"/>
              </a:spcAft>
              <a:buClr>
                <a:schemeClr val="lt1"/>
              </a:buClr>
              <a:buSzPts val="2000"/>
              <a:buNone/>
              <a:defRPr b="0" sz="2000">
                <a:solidFill>
                  <a:schemeClr val="lt1"/>
                </a:solidFill>
                <a:latin typeface="Lato"/>
                <a:ea typeface="Lato"/>
                <a:cs typeface="Lato"/>
                <a:sym typeface="Lato"/>
              </a:defRPr>
            </a:lvl1pPr>
            <a:lvl2pPr indent="-228600" lvl="1" marL="914400" algn="l">
              <a:lnSpc>
                <a:spcPct val="90000"/>
              </a:lnSpc>
              <a:spcBef>
                <a:spcPts val="500"/>
              </a:spcBef>
              <a:spcAft>
                <a:spcPts val="0"/>
              </a:spcAft>
              <a:buClr>
                <a:srgbClr val="393939"/>
              </a:buClr>
              <a:buSzPts val="2000"/>
              <a:buNone/>
              <a:defRPr b="1" sz="2000"/>
            </a:lvl2pPr>
            <a:lvl3pPr indent="-228600" lvl="2" marL="1371600" algn="l">
              <a:lnSpc>
                <a:spcPct val="90000"/>
              </a:lnSpc>
              <a:spcBef>
                <a:spcPts val="500"/>
              </a:spcBef>
              <a:spcAft>
                <a:spcPts val="0"/>
              </a:spcAft>
              <a:buClr>
                <a:srgbClr val="393939"/>
              </a:buClr>
              <a:buSzPts val="1800"/>
              <a:buNone/>
              <a:defRPr b="1" sz="1800"/>
            </a:lvl3pPr>
            <a:lvl4pPr indent="-228600" lvl="3" marL="1828800" algn="l">
              <a:lnSpc>
                <a:spcPct val="90000"/>
              </a:lnSpc>
              <a:spcBef>
                <a:spcPts val="500"/>
              </a:spcBef>
              <a:spcAft>
                <a:spcPts val="0"/>
              </a:spcAft>
              <a:buClr>
                <a:srgbClr val="393939"/>
              </a:buClr>
              <a:buSzPts val="1600"/>
              <a:buNone/>
              <a:defRPr b="1" sz="1600"/>
            </a:lvl4pPr>
            <a:lvl5pPr indent="-228600" lvl="4" marL="2286000" algn="l">
              <a:lnSpc>
                <a:spcPct val="90000"/>
              </a:lnSpc>
              <a:spcBef>
                <a:spcPts val="500"/>
              </a:spcBef>
              <a:spcAft>
                <a:spcPts val="0"/>
              </a:spcAft>
              <a:buClr>
                <a:srgbClr val="393939"/>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 name="Google Shape;224;g3a2ede5e7d2_0_588"/>
          <p:cNvSpPr txBox="1"/>
          <p:nvPr>
            <p:ph idx="3" type="body"/>
          </p:nvPr>
        </p:nvSpPr>
        <p:spPr>
          <a:xfrm>
            <a:off x="314333" y="2535620"/>
            <a:ext cx="795900" cy="823800"/>
          </a:xfrm>
          <a:prstGeom prst="rect">
            <a:avLst/>
          </a:prstGeom>
          <a:noFill/>
          <a:ln>
            <a:noFill/>
          </a:ln>
        </p:spPr>
        <p:txBody>
          <a:bodyPr anchorCtr="0" anchor="ctr" bIns="45700" lIns="91425" spcFirstLastPara="1" rIns="91425" wrap="square" tIns="45700">
            <a:noAutofit/>
          </a:bodyPr>
          <a:lstStyle>
            <a:lvl1pPr indent="-228600" lvl="0" marL="457200" algn="ctr">
              <a:lnSpc>
                <a:spcPct val="90000"/>
              </a:lnSpc>
              <a:spcBef>
                <a:spcPts val="1000"/>
              </a:spcBef>
              <a:spcAft>
                <a:spcPts val="0"/>
              </a:spcAft>
              <a:buClr>
                <a:schemeClr val="lt1"/>
              </a:buClr>
              <a:buSzPts val="3200"/>
              <a:buNone/>
              <a:defRPr b="1" sz="3200">
                <a:solidFill>
                  <a:schemeClr val="lt1"/>
                </a:solidFill>
                <a:latin typeface="Montserrat"/>
                <a:ea typeface="Montserrat"/>
                <a:cs typeface="Montserrat"/>
                <a:sym typeface="Montserrat"/>
              </a:defRPr>
            </a:lvl1pPr>
            <a:lvl2pPr indent="-228600" lvl="1" marL="914400" algn="l">
              <a:lnSpc>
                <a:spcPct val="90000"/>
              </a:lnSpc>
              <a:spcBef>
                <a:spcPts val="500"/>
              </a:spcBef>
              <a:spcAft>
                <a:spcPts val="0"/>
              </a:spcAft>
              <a:buClr>
                <a:srgbClr val="393939"/>
              </a:buClr>
              <a:buSzPts val="2000"/>
              <a:buNone/>
              <a:defRPr b="1" sz="2000"/>
            </a:lvl2pPr>
            <a:lvl3pPr indent="-228600" lvl="2" marL="1371600" algn="l">
              <a:lnSpc>
                <a:spcPct val="90000"/>
              </a:lnSpc>
              <a:spcBef>
                <a:spcPts val="500"/>
              </a:spcBef>
              <a:spcAft>
                <a:spcPts val="0"/>
              </a:spcAft>
              <a:buClr>
                <a:srgbClr val="393939"/>
              </a:buClr>
              <a:buSzPts val="1800"/>
              <a:buNone/>
              <a:defRPr b="1" sz="1800"/>
            </a:lvl3pPr>
            <a:lvl4pPr indent="-228600" lvl="3" marL="1828800" algn="l">
              <a:lnSpc>
                <a:spcPct val="90000"/>
              </a:lnSpc>
              <a:spcBef>
                <a:spcPts val="500"/>
              </a:spcBef>
              <a:spcAft>
                <a:spcPts val="0"/>
              </a:spcAft>
              <a:buClr>
                <a:srgbClr val="393939"/>
              </a:buClr>
              <a:buSzPts val="1600"/>
              <a:buNone/>
              <a:defRPr b="1" sz="1600"/>
            </a:lvl4pPr>
            <a:lvl5pPr indent="-228600" lvl="4" marL="2286000" algn="l">
              <a:lnSpc>
                <a:spcPct val="90000"/>
              </a:lnSpc>
              <a:spcBef>
                <a:spcPts val="500"/>
              </a:spcBef>
              <a:spcAft>
                <a:spcPts val="0"/>
              </a:spcAft>
              <a:buClr>
                <a:srgbClr val="393939"/>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5" name="Google Shape;225;g3a2ede5e7d2_0_588"/>
          <p:cNvSpPr txBox="1"/>
          <p:nvPr>
            <p:ph idx="4" type="body"/>
          </p:nvPr>
        </p:nvSpPr>
        <p:spPr>
          <a:xfrm>
            <a:off x="1137482" y="2532278"/>
            <a:ext cx="4948800" cy="823800"/>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1000"/>
              </a:spcBef>
              <a:spcAft>
                <a:spcPts val="0"/>
              </a:spcAft>
              <a:buClr>
                <a:schemeClr val="lt1"/>
              </a:buClr>
              <a:buSzPts val="2000"/>
              <a:buNone/>
              <a:defRPr b="0" sz="2000">
                <a:solidFill>
                  <a:schemeClr val="lt1"/>
                </a:solidFill>
                <a:latin typeface="Lato"/>
                <a:ea typeface="Lato"/>
                <a:cs typeface="Lato"/>
                <a:sym typeface="Lato"/>
              </a:defRPr>
            </a:lvl1pPr>
            <a:lvl2pPr indent="-228600" lvl="1" marL="914400" algn="l">
              <a:lnSpc>
                <a:spcPct val="90000"/>
              </a:lnSpc>
              <a:spcBef>
                <a:spcPts val="500"/>
              </a:spcBef>
              <a:spcAft>
                <a:spcPts val="0"/>
              </a:spcAft>
              <a:buClr>
                <a:srgbClr val="393939"/>
              </a:buClr>
              <a:buSzPts val="2000"/>
              <a:buNone/>
              <a:defRPr b="1" sz="2000"/>
            </a:lvl2pPr>
            <a:lvl3pPr indent="-228600" lvl="2" marL="1371600" algn="l">
              <a:lnSpc>
                <a:spcPct val="90000"/>
              </a:lnSpc>
              <a:spcBef>
                <a:spcPts val="500"/>
              </a:spcBef>
              <a:spcAft>
                <a:spcPts val="0"/>
              </a:spcAft>
              <a:buClr>
                <a:srgbClr val="393939"/>
              </a:buClr>
              <a:buSzPts val="1800"/>
              <a:buNone/>
              <a:defRPr b="1" sz="1800"/>
            </a:lvl3pPr>
            <a:lvl4pPr indent="-228600" lvl="3" marL="1828800" algn="l">
              <a:lnSpc>
                <a:spcPct val="90000"/>
              </a:lnSpc>
              <a:spcBef>
                <a:spcPts val="500"/>
              </a:spcBef>
              <a:spcAft>
                <a:spcPts val="0"/>
              </a:spcAft>
              <a:buClr>
                <a:srgbClr val="393939"/>
              </a:buClr>
              <a:buSzPts val="1600"/>
              <a:buNone/>
              <a:defRPr b="1" sz="1600"/>
            </a:lvl4pPr>
            <a:lvl5pPr indent="-228600" lvl="4" marL="2286000" algn="l">
              <a:lnSpc>
                <a:spcPct val="90000"/>
              </a:lnSpc>
              <a:spcBef>
                <a:spcPts val="500"/>
              </a:spcBef>
              <a:spcAft>
                <a:spcPts val="0"/>
              </a:spcAft>
              <a:buClr>
                <a:srgbClr val="393939"/>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6" name="Google Shape;226;g3a2ede5e7d2_0_588"/>
          <p:cNvSpPr txBox="1"/>
          <p:nvPr>
            <p:ph idx="5" type="body"/>
          </p:nvPr>
        </p:nvSpPr>
        <p:spPr>
          <a:xfrm>
            <a:off x="314333" y="3359532"/>
            <a:ext cx="795900" cy="823800"/>
          </a:xfrm>
          <a:prstGeom prst="rect">
            <a:avLst/>
          </a:prstGeom>
          <a:noFill/>
          <a:ln>
            <a:noFill/>
          </a:ln>
        </p:spPr>
        <p:txBody>
          <a:bodyPr anchorCtr="0" anchor="ctr" bIns="45700" lIns="91425" spcFirstLastPara="1" rIns="91425" wrap="square" tIns="45700">
            <a:noAutofit/>
          </a:bodyPr>
          <a:lstStyle>
            <a:lvl1pPr indent="-228600" lvl="0" marL="457200" algn="ctr">
              <a:lnSpc>
                <a:spcPct val="90000"/>
              </a:lnSpc>
              <a:spcBef>
                <a:spcPts val="1000"/>
              </a:spcBef>
              <a:spcAft>
                <a:spcPts val="0"/>
              </a:spcAft>
              <a:buClr>
                <a:schemeClr val="lt1"/>
              </a:buClr>
              <a:buSzPts val="3200"/>
              <a:buNone/>
              <a:defRPr b="1" sz="3200">
                <a:solidFill>
                  <a:schemeClr val="lt1"/>
                </a:solidFill>
                <a:latin typeface="Montserrat"/>
                <a:ea typeface="Montserrat"/>
                <a:cs typeface="Montserrat"/>
                <a:sym typeface="Montserrat"/>
              </a:defRPr>
            </a:lvl1pPr>
            <a:lvl2pPr indent="-228600" lvl="1" marL="914400" algn="l">
              <a:lnSpc>
                <a:spcPct val="90000"/>
              </a:lnSpc>
              <a:spcBef>
                <a:spcPts val="500"/>
              </a:spcBef>
              <a:spcAft>
                <a:spcPts val="0"/>
              </a:spcAft>
              <a:buClr>
                <a:srgbClr val="393939"/>
              </a:buClr>
              <a:buSzPts val="2000"/>
              <a:buNone/>
              <a:defRPr b="1" sz="2000"/>
            </a:lvl2pPr>
            <a:lvl3pPr indent="-228600" lvl="2" marL="1371600" algn="l">
              <a:lnSpc>
                <a:spcPct val="90000"/>
              </a:lnSpc>
              <a:spcBef>
                <a:spcPts val="500"/>
              </a:spcBef>
              <a:spcAft>
                <a:spcPts val="0"/>
              </a:spcAft>
              <a:buClr>
                <a:srgbClr val="393939"/>
              </a:buClr>
              <a:buSzPts val="1800"/>
              <a:buNone/>
              <a:defRPr b="1" sz="1800"/>
            </a:lvl3pPr>
            <a:lvl4pPr indent="-228600" lvl="3" marL="1828800" algn="l">
              <a:lnSpc>
                <a:spcPct val="90000"/>
              </a:lnSpc>
              <a:spcBef>
                <a:spcPts val="500"/>
              </a:spcBef>
              <a:spcAft>
                <a:spcPts val="0"/>
              </a:spcAft>
              <a:buClr>
                <a:srgbClr val="393939"/>
              </a:buClr>
              <a:buSzPts val="1600"/>
              <a:buNone/>
              <a:defRPr b="1" sz="1600"/>
            </a:lvl4pPr>
            <a:lvl5pPr indent="-228600" lvl="4" marL="2286000" algn="l">
              <a:lnSpc>
                <a:spcPct val="90000"/>
              </a:lnSpc>
              <a:spcBef>
                <a:spcPts val="500"/>
              </a:spcBef>
              <a:spcAft>
                <a:spcPts val="0"/>
              </a:spcAft>
              <a:buClr>
                <a:srgbClr val="393939"/>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7" name="Google Shape;227;g3a2ede5e7d2_0_588"/>
          <p:cNvSpPr txBox="1"/>
          <p:nvPr>
            <p:ph idx="6" type="body"/>
          </p:nvPr>
        </p:nvSpPr>
        <p:spPr>
          <a:xfrm>
            <a:off x="1137482" y="3356190"/>
            <a:ext cx="4948800" cy="823800"/>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1000"/>
              </a:spcBef>
              <a:spcAft>
                <a:spcPts val="0"/>
              </a:spcAft>
              <a:buClr>
                <a:schemeClr val="lt1"/>
              </a:buClr>
              <a:buSzPts val="2000"/>
              <a:buNone/>
              <a:defRPr b="0" sz="2000">
                <a:solidFill>
                  <a:schemeClr val="lt1"/>
                </a:solidFill>
                <a:latin typeface="Lato"/>
                <a:ea typeface="Lato"/>
                <a:cs typeface="Lato"/>
                <a:sym typeface="Lato"/>
              </a:defRPr>
            </a:lvl1pPr>
            <a:lvl2pPr indent="-228600" lvl="1" marL="914400" algn="l">
              <a:lnSpc>
                <a:spcPct val="90000"/>
              </a:lnSpc>
              <a:spcBef>
                <a:spcPts val="500"/>
              </a:spcBef>
              <a:spcAft>
                <a:spcPts val="0"/>
              </a:spcAft>
              <a:buClr>
                <a:srgbClr val="393939"/>
              </a:buClr>
              <a:buSzPts val="2000"/>
              <a:buNone/>
              <a:defRPr b="1" sz="2000"/>
            </a:lvl2pPr>
            <a:lvl3pPr indent="-228600" lvl="2" marL="1371600" algn="l">
              <a:lnSpc>
                <a:spcPct val="90000"/>
              </a:lnSpc>
              <a:spcBef>
                <a:spcPts val="500"/>
              </a:spcBef>
              <a:spcAft>
                <a:spcPts val="0"/>
              </a:spcAft>
              <a:buClr>
                <a:srgbClr val="393939"/>
              </a:buClr>
              <a:buSzPts val="1800"/>
              <a:buNone/>
              <a:defRPr b="1" sz="1800"/>
            </a:lvl3pPr>
            <a:lvl4pPr indent="-228600" lvl="3" marL="1828800" algn="l">
              <a:lnSpc>
                <a:spcPct val="90000"/>
              </a:lnSpc>
              <a:spcBef>
                <a:spcPts val="500"/>
              </a:spcBef>
              <a:spcAft>
                <a:spcPts val="0"/>
              </a:spcAft>
              <a:buClr>
                <a:srgbClr val="393939"/>
              </a:buClr>
              <a:buSzPts val="1600"/>
              <a:buNone/>
              <a:defRPr b="1" sz="1600"/>
            </a:lvl4pPr>
            <a:lvl5pPr indent="-228600" lvl="4" marL="2286000" algn="l">
              <a:lnSpc>
                <a:spcPct val="90000"/>
              </a:lnSpc>
              <a:spcBef>
                <a:spcPts val="500"/>
              </a:spcBef>
              <a:spcAft>
                <a:spcPts val="0"/>
              </a:spcAft>
              <a:buClr>
                <a:srgbClr val="393939"/>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8" name="Google Shape;228;g3a2ede5e7d2_0_588"/>
          <p:cNvSpPr txBox="1"/>
          <p:nvPr>
            <p:ph idx="7" type="body"/>
          </p:nvPr>
        </p:nvSpPr>
        <p:spPr>
          <a:xfrm>
            <a:off x="314333" y="4183444"/>
            <a:ext cx="795900" cy="823800"/>
          </a:xfrm>
          <a:prstGeom prst="rect">
            <a:avLst/>
          </a:prstGeom>
          <a:noFill/>
          <a:ln>
            <a:noFill/>
          </a:ln>
        </p:spPr>
        <p:txBody>
          <a:bodyPr anchorCtr="0" anchor="ctr" bIns="45700" lIns="91425" spcFirstLastPara="1" rIns="91425" wrap="square" tIns="45700">
            <a:noAutofit/>
          </a:bodyPr>
          <a:lstStyle>
            <a:lvl1pPr indent="-228600" lvl="0" marL="457200" algn="ctr">
              <a:lnSpc>
                <a:spcPct val="90000"/>
              </a:lnSpc>
              <a:spcBef>
                <a:spcPts val="1000"/>
              </a:spcBef>
              <a:spcAft>
                <a:spcPts val="0"/>
              </a:spcAft>
              <a:buClr>
                <a:schemeClr val="lt1"/>
              </a:buClr>
              <a:buSzPts val="3200"/>
              <a:buNone/>
              <a:defRPr b="1" sz="3200">
                <a:solidFill>
                  <a:schemeClr val="lt1"/>
                </a:solidFill>
                <a:latin typeface="Montserrat"/>
                <a:ea typeface="Montserrat"/>
                <a:cs typeface="Montserrat"/>
                <a:sym typeface="Montserrat"/>
              </a:defRPr>
            </a:lvl1pPr>
            <a:lvl2pPr indent="-228600" lvl="1" marL="914400" algn="l">
              <a:lnSpc>
                <a:spcPct val="90000"/>
              </a:lnSpc>
              <a:spcBef>
                <a:spcPts val="500"/>
              </a:spcBef>
              <a:spcAft>
                <a:spcPts val="0"/>
              </a:spcAft>
              <a:buClr>
                <a:srgbClr val="393939"/>
              </a:buClr>
              <a:buSzPts val="2000"/>
              <a:buNone/>
              <a:defRPr b="1" sz="2000"/>
            </a:lvl2pPr>
            <a:lvl3pPr indent="-228600" lvl="2" marL="1371600" algn="l">
              <a:lnSpc>
                <a:spcPct val="90000"/>
              </a:lnSpc>
              <a:spcBef>
                <a:spcPts val="500"/>
              </a:spcBef>
              <a:spcAft>
                <a:spcPts val="0"/>
              </a:spcAft>
              <a:buClr>
                <a:srgbClr val="393939"/>
              </a:buClr>
              <a:buSzPts val="1800"/>
              <a:buNone/>
              <a:defRPr b="1" sz="1800"/>
            </a:lvl3pPr>
            <a:lvl4pPr indent="-228600" lvl="3" marL="1828800" algn="l">
              <a:lnSpc>
                <a:spcPct val="90000"/>
              </a:lnSpc>
              <a:spcBef>
                <a:spcPts val="500"/>
              </a:spcBef>
              <a:spcAft>
                <a:spcPts val="0"/>
              </a:spcAft>
              <a:buClr>
                <a:srgbClr val="393939"/>
              </a:buClr>
              <a:buSzPts val="1600"/>
              <a:buNone/>
              <a:defRPr b="1" sz="1600"/>
            </a:lvl4pPr>
            <a:lvl5pPr indent="-228600" lvl="4" marL="2286000" algn="l">
              <a:lnSpc>
                <a:spcPct val="90000"/>
              </a:lnSpc>
              <a:spcBef>
                <a:spcPts val="500"/>
              </a:spcBef>
              <a:spcAft>
                <a:spcPts val="0"/>
              </a:spcAft>
              <a:buClr>
                <a:srgbClr val="393939"/>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9" name="Google Shape;229;g3a2ede5e7d2_0_588"/>
          <p:cNvSpPr txBox="1"/>
          <p:nvPr>
            <p:ph idx="8" type="body"/>
          </p:nvPr>
        </p:nvSpPr>
        <p:spPr>
          <a:xfrm>
            <a:off x="1137482" y="4180102"/>
            <a:ext cx="4948800" cy="823800"/>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1000"/>
              </a:spcBef>
              <a:spcAft>
                <a:spcPts val="0"/>
              </a:spcAft>
              <a:buClr>
                <a:schemeClr val="lt1"/>
              </a:buClr>
              <a:buSzPts val="2000"/>
              <a:buNone/>
              <a:defRPr b="0" sz="2000">
                <a:solidFill>
                  <a:schemeClr val="lt1"/>
                </a:solidFill>
                <a:latin typeface="Lato"/>
                <a:ea typeface="Lato"/>
                <a:cs typeface="Lato"/>
                <a:sym typeface="Lato"/>
              </a:defRPr>
            </a:lvl1pPr>
            <a:lvl2pPr indent="-228600" lvl="1" marL="914400" algn="l">
              <a:lnSpc>
                <a:spcPct val="90000"/>
              </a:lnSpc>
              <a:spcBef>
                <a:spcPts val="500"/>
              </a:spcBef>
              <a:spcAft>
                <a:spcPts val="0"/>
              </a:spcAft>
              <a:buClr>
                <a:srgbClr val="393939"/>
              </a:buClr>
              <a:buSzPts val="2000"/>
              <a:buNone/>
              <a:defRPr b="1" sz="2000"/>
            </a:lvl2pPr>
            <a:lvl3pPr indent="-228600" lvl="2" marL="1371600" algn="l">
              <a:lnSpc>
                <a:spcPct val="90000"/>
              </a:lnSpc>
              <a:spcBef>
                <a:spcPts val="500"/>
              </a:spcBef>
              <a:spcAft>
                <a:spcPts val="0"/>
              </a:spcAft>
              <a:buClr>
                <a:srgbClr val="393939"/>
              </a:buClr>
              <a:buSzPts val="1800"/>
              <a:buNone/>
              <a:defRPr b="1" sz="1800"/>
            </a:lvl3pPr>
            <a:lvl4pPr indent="-228600" lvl="3" marL="1828800" algn="l">
              <a:lnSpc>
                <a:spcPct val="90000"/>
              </a:lnSpc>
              <a:spcBef>
                <a:spcPts val="500"/>
              </a:spcBef>
              <a:spcAft>
                <a:spcPts val="0"/>
              </a:spcAft>
              <a:buClr>
                <a:srgbClr val="393939"/>
              </a:buClr>
              <a:buSzPts val="1600"/>
              <a:buNone/>
              <a:defRPr b="1" sz="1600"/>
            </a:lvl4pPr>
            <a:lvl5pPr indent="-228600" lvl="4" marL="2286000" algn="l">
              <a:lnSpc>
                <a:spcPct val="90000"/>
              </a:lnSpc>
              <a:spcBef>
                <a:spcPts val="500"/>
              </a:spcBef>
              <a:spcAft>
                <a:spcPts val="0"/>
              </a:spcAft>
              <a:buClr>
                <a:srgbClr val="393939"/>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30" name="Google Shape;230;g3a2ede5e7d2_0_588"/>
          <p:cNvSpPr txBox="1"/>
          <p:nvPr>
            <p:ph idx="9" type="body"/>
          </p:nvPr>
        </p:nvSpPr>
        <p:spPr>
          <a:xfrm>
            <a:off x="314333" y="5007356"/>
            <a:ext cx="795900" cy="823800"/>
          </a:xfrm>
          <a:prstGeom prst="rect">
            <a:avLst/>
          </a:prstGeom>
          <a:noFill/>
          <a:ln>
            <a:noFill/>
          </a:ln>
        </p:spPr>
        <p:txBody>
          <a:bodyPr anchorCtr="0" anchor="ctr" bIns="45700" lIns="91425" spcFirstLastPara="1" rIns="91425" wrap="square" tIns="45700">
            <a:noAutofit/>
          </a:bodyPr>
          <a:lstStyle>
            <a:lvl1pPr indent="-228600" lvl="0" marL="457200" algn="ctr">
              <a:lnSpc>
                <a:spcPct val="90000"/>
              </a:lnSpc>
              <a:spcBef>
                <a:spcPts val="1000"/>
              </a:spcBef>
              <a:spcAft>
                <a:spcPts val="0"/>
              </a:spcAft>
              <a:buClr>
                <a:schemeClr val="lt1"/>
              </a:buClr>
              <a:buSzPts val="3200"/>
              <a:buNone/>
              <a:defRPr b="1" sz="3200">
                <a:solidFill>
                  <a:schemeClr val="lt1"/>
                </a:solidFill>
                <a:latin typeface="Montserrat"/>
                <a:ea typeface="Montserrat"/>
                <a:cs typeface="Montserrat"/>
                <a:sym typeface="Montserrat"/>
              </a:defRPr>
            </a:lvl1pPr>
            <a:lvl2pPr indent="-228600" lvl="1" marL="914400" algn="l">
              <a:lnSpc>
                <a:spcPct val="90000"/>
              </a:lnSpc>
              <a:spcBef>
                <a:spcPts val="500"/>
              </a:spcBef>
              <a:spcAft>
                <a:spcPts val="0"/>
              </a:spcAft>
              <a:buClr>
                <a:srgbClr val="393939"/>
              </a:buClr>
              <a:buSzPts val="2000"/>
              <a:buNone/>
              <a:defRPr b="1" sz="2000"/>
            </a:lvl2pPr>
            <a:lvl3pPr indent="-228600" lvl="2" marL="1371600" algn="l">
              <a:lnSpc>
                <a:spcPct val="90000"/>
              </a:lnSpc>
              <a:spcBef>
                <a:spcPts val="500"/>
              </a:spcBef>
              <a:spcAft>
                <a:spcPts val="0"/>
              </a:spcAft>
              <a:buClr>
                <a:srgbClr val="393939"/>
              </a:buClr>
              <a:buSzPts val="1800"/>
              <a:buNone/>
              <a:defRPr b="1" sz="1800"/>
            </a:lvl3pPr>
            <a:lvl4pPr indent="-228600" lvl="3" marL="1828800" algn="l">
              <a:lnSpc>
                <a:spcPct val="90000"/>
              </a:lnSpc>
              <a:spcBef>
                <a:spcPts val="500"/>
              </a:spcBef>
              <a:spcAft>
                <a:spcPts val="0"/>
              </a:spcAft>
              <a:buClr>
                <a:srgbClr val="393939"/>
              </a:buClr>
              <a:buSzPts val="1600"/>
              <a:buNone/>
              <a:defRPr b="1" sz="1600"/>
            </a:lvl4pPr>
            <a:lvl5pPr indent="-228600" lvl="4" marL="2286000" algn="l">
              <a:lnSpc>
                <a:spcPct val="90000"/>
              </a:lnSpc>
              <a:spcBef>
                <a:spcPts val="500"/>
              </a:spcBef>
              <a:spcAft>
                <a:spcPts val="0"/>
              </a:spcAft>
              <a:buClr>
                <a:srgbClr val="393939"/>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31" name="Google Shape;231;g3a2ede5e7d2_0_588"/>
          <p:cNvSpPr txBox="1"/>
          <p:nvPr>
            <p:ph idx="13" type="body"/>
          </p:nvPr>
        </p:nvSpPr>
        <p:spPr>
          <a:xfrm>
            <a:off x="1137482" y="5004014"/>
            <a:ext cx="4948800" cy="823800"/>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1000"/>
              </a:spcBef>
              <a:spcAft>
                <a:spcPts val="0"/>
              </a:spcAft>
              <a:buClr>
                <a:schemeClr val="lt1"/>
              </a:buClr>
              <a:buSzPts val="2000"/>
              <a:buNone/>
              <a:defRPr b="0" sz="2000">
                <a:solidFill>
                  <a:schemeClr val="lt1"/>
                </a:solidFill>
                <a:latin typeface="Lato"/>
                <a:ea typeface="Lato"/>
                <a:cs typeface="Lato"/>
                <a:sym typeface="Lato"/>
              </a:defRPr>
            </a:lvl1pPr>
            <a:lvl2pPr indent="-228600" lvl="1" marL="914400" algn="l">
              <a:lnSpc>
                <a:spcPct val="90000"/>
              </a:lnSpc>
              <a:spcBef>
                <a:spcPts val="500"/>
              </a:spcBef>
              <a:spcAft>
                <a:spcPts val="0"/>
              </a:spcAft>
              <a:buClr>
                <a:srgbClr val="393939"/>
              </a:buClr>
              <a:buSzPts val="2000"/>
              <a:buNone/>
              <a:defRPr b="1" sz="2000"/>
            </a:lvl2pPr>
            <a:lvl3pPr indent="-228600" lvl="2" marL="1371600" algn="l">
              <a:lnSpc>
                <a:spcPct val="90000"/>
              </a:lnSpc>
              <a:spcBef>
                <a:spcPts val="500"/>
              </a:spcBef>
              <a:spcAft>
                <a:spcPts val="0"/>
              </a:spcAft>
              <a:buClr>
                <a:srgbClr val="393939"/>
              </a:buClr>
              <a:buSzPts val="1800"/>
              <a:buNone/>
              <a:defRPr b="1" sz="1800"/>
            </a:lvl3pPr>
            <a:lvl4pPr indent="-228600" lvl="3" marL="1828800" algn="l">
              <a:lnSpc>
                <a:spcPct val="90000"/>
              </a:lnSpc>
              <a:spcBef>
                <a:spcPts val="500"/>
              </a:spcBef>
              <a:spcAft>
                <a:spcPts val="0"/>
              </a:spcAft>
              <a:buClr>
                <a:srgbClr val="393939"/>
              </a:buClr>
              <a:buSzPts val="1600"/>
              <a:buNone/>
              <a:defRPr b="1" sz="1600"/>
            </a:lvl4pPr>
            <a:lvl5pPr indent="-228600" lvl="4" marL="2286000" algn="l">
              <a:lnSpc>
                <a:spcPct val="90000"/>
              </a:lnSpc>
              <a:spcBef>
                <a:spcPts val="500"/>
              </a:spcBef>
              <a:spcAft>
                <a:spcPts val="0"/>
              </a:spcAft>
              <a:buClr>
                <a:srgbClr val="393939"/>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32" name="Google Shape;232;g3a2ede5e7d2_0_588"/>
          <p:cNvSpPr txBox="1"/>
          <p:nvPr>
            <p:ph type="ctrTitle"/>
          </p:nvPr>
        </p:nvSpPr>
        <p:spPr>
          <a:xfrm>
            <a:off x="314334" y="391817"/>
            <a:ext cx="10754700" cy="509400"/>
          </a:xfrm>
          <a:prstGeom prst="rect">
            <a:avLst/>
          </a:prstGeom>
          <a:noFill/>
          <a:ln>
            <a:noFill/>
          </a:ln>
        </p:spPr>
        <p:txBody>
          <a:bodyPr anchorCtr="0" anchor="t" bIns="45700" lIns="91425" spcFirstLastPara="1" rIns="91425" wrap="square" tIns="45700">
            <a:noAutofit/>
          </a:bodyPr>
          <a:lstStyle>
            <a:lvl1pPr lvl="0" algn="l">
              <a:lnSpc>
                <a:spcPct val="90000"/>
              </a:lnSpc>
              <a:spcBef>
                <a:spcPts val="0"/>
              </a:spcBef>
              <a:spcAft>
                <a:spcPts val="0"/>
              </a:spcAft>
              <a:buClr>
                <a:schemeClr val="lt1"/>
              </a:buClr>
              <a:buSzPts val="3200"/>
              <a:buFont typeface="Montserrat"/>
              <a:buNone/>
              <a:defRPr sz="32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3" name="Google Shape;233;g3a2ede5e7d2_0_588"/>
          <p:cNvSpPr txBox="1"/>
          <p:nvPr>
            <p:ph idx="14" type="subTitle"/>
          </p:nvPr>
        </p:nvSpPr>
        <p:spPr>
          <a:xfrm>
            <a:off x="314333" y="967817"/>
            <a:ext cx="10754700" cy="360000"/>
          </a:xfrm>
          <a:prstGeom prst="rect">
            <a:avLst/>
          </a:prstGeom>
          <a:noFill/>
          <a:ln>
            <a:noFill/>
          </a:ln>
        </p:spPr>
        <p:txBody>
          <a:bodyPr anchorCtr="0" anchor="t" bIns="45700" lIns="91425" spcFirstLastPara="1" rIns="91425" wrap="square" tIns="45700">
            <a:normAutofit/>
          </a:bodyPr>
          <a:lstStyle>
            <a:lvl1pPr lvl="0" algn="l">
              <a:lnSpc>
                <a:spcPct val="90000"/>
              </a:lnSpc>
              <a:spcBef>
                <a:spcPts val="1000"/>
              </a:spcBef>
              <a:spcAft>
                <a:spcPts val="0"/>
              </a:spcAft>
              <a:buClr>
                <a:schemeClr val="lt1"/>
              </a:buClr>
              <a:buSzPts val="1400"/>
              <a:buNone/>
              <a:defRPr sz="1400">
                <a:solidFill>
                  <a:schemeClr val="lt1"/>
                </a:solidFill>
              </a:defRPr>
            </a:lvl1pPr>
            <a:lvl2pPr lvl="1" algn="ctr">
              <a:lnSpc>
                <a:spcPct val="90000"/>
              </a:lnSpc>
              <a:spcBef>
                <a:spcPts val="500"/>
              </a:spcBef>
              <a:spcAft>
                <a:spcPts val="0"/>
              </a:spcAft>
              <a:buClr>
                <a:srgbClr val="393939"/>
              </a:buClr>
              <a:buSzPts val="2000"/>
              <a:buNone/>
              <a:defRPr sz="2000"/>
            </a:lvl2pPr>
            <a:lvl3pPr lvl="2" algn="ctr">
              <a:lnSpc>
                <a:spcPct val="90000"/>
              </a:lnSpc>
              <a:spcBef>
                <a:spcPts val="500"/>
              </a:spcBef>
              <a:spcAft>
                <a:spcPts val="0"/>
              </a:spcAft>
              <a:buClr>
                <a:srgbClr val="393939"/>
              </a:buClr>
              <a:buSzPts val="1800"/>
              <a:buNone/>
              <a:defRPr sz="1800"/>
            </a:lvl3pPr>
            <a:lvl4pPr lvl="3" algn="ctr">
              <a:lnSpc>
                <a:spcPct val="90000"/>
              </a:lnSpc>
              <a:spcBef>
                <a:spcPts val="500"/>
              </a:spcBef>
              <a:spcAft>
                <a:spcPts val="0"/>
              </a:spcAft>
              <a:buClr>
                <a:srgbClr val="393939"/>
              </a:buClr>
              <a:buSzPts val="1600"/>
              <a:buNone/>
              <a:defRPr sz="1600"/>
            </a:lvl4pPr>
            <a:lvl5pPr lvl="4" algn="ctr">
              <a:lnSpc>
                <a:spcPct val="90000"/>
              </a:lnSpc>
              <a:spcBef>
                <a:spcPts val="500"/>
              </a:spcBef>
              <a:spcAft>
                <a:spcPts val="0"/>
              </a:spcAft>
              <a:buClr>
                <a:srgbClr val="393939"/>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34" name="Google Shape;234;g3a2ede5e7d2_0_588"/>
          <p:cNvSpPr/>
          <p:nvPr/>
        </p:nvSpPr>
        <p:spPr>
          <a:xfrm>
            <a:off x="8902326" y="6243643"/>
            <a:ext cx="3289800" cy="543000"/>
          </a:xfrm>
          <a:prstGeom prst="rect">
            <a:avLst/>
          </a:prstGeom>
          <a:solidFill>
            <a:srgbClr val="21272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Índice o contenido black">
  <p:cSld name="1_Índice o contenido black">
    <p:bg>
      <p:bgPr>
        <a:solidFill>
          <a:srgbClr val="21272A"/>
        </a:solidFill>
      </p:bgPr>
    </p:bg>
    <p:spTree>
      <p:nvGrpSpPr>
        <p:cNvPr id="235" name="Shape 235"/>
        <p:cNvGrpSpPr/>
        <p:nvPr/>
      </p:nvGrpSpPr>
      <p:grpSpPr>
        <a:xfrm>
          <a:off x="0" y="0"/>
          <a:ext cx="0" cy="0"/>
          <a:chOff x="0" y="0"/>
          <a:chExt cx="0" cy="0"/>
        </a:xfrm>
      </p:grpSpPr>
      <p:pic>
        <p:nvPicPr>
          <p:cNvPr id="236" name="Google Shape;236;g3a2ede5e7d2_0_603"/>
          <p:cNvPicPr preferRelativeResize="0"/>
          <p:nvPr/>
        </p:nvPicPr>
        <p:blipFill rotWithShape="1">
          <a:blip r:embed="rId2">
            <a:alphaModFix amt="60000"/>
          </a:blip>
          <a:srcRect b="0" l="0" r="0" t="0"/>
          <a:stretch/>
        </p:blipFill>
        <p:spPr>
          <a:xfrm>
            <a:off x="11147712" y="439908"/>
            <a:ext cx="949617" cy="820855"/>
          </a:xfrm>
          <a:prstGeom prst="rect">
            <a:avLst/>
          </a:prstGeom>
          <a:noFill/>
          <a:ln>
            <a:noFill/>
          </a:ln>
        </p:spPr>
      </p:pic>
      <p:sp>
        <p:nvSpPr>
          <p:cNvPr id="237" name="Google Shape;237;g3a2ede5e7d2_0_603"/>
          <p:cNvSpPr txBox="1"/>
          <p:nvPr>
            <p:ph idx="1" type="body"/>
          </p:nvPr>
        </p:nvSpPr>
        <p:spPr>
          <a:xfrm>
            <a:off x="314333" y="1709830"/>
            <a:ext cx="795900" cy="823800"/>
          </a:xfrm>
          <a:prstGeom prst="rect">
            <a:avLst/>
          </a:prstGeom>
          <a:noFill/>
          <a:ln>
            <a:noFill/>
          </a:ln>
        </p:spPr>
        <p:txBody>
          <a:bodyPr anchorCtr="0" anchor="ctr" bIns="45700" lIns="91425" spcFirstLastPara="1" rIns="91425" wrap="square" tIns="45700">
            <a:noAutofit/>
          </a:bodyPr>
          <a:lstStyle>
            <a:lvl1pPr indent="-228600" lvl="0" marL="457200" algn="ctr">
              <a:lnSpc>
                <a:spcPct val="90000"/>
              </a:lnSpc>
              <a:spcBef>
                <a:spcPts val="1000"/>
              </a:spcBef>
              <a:spcAft>
                <a:spcPts val="0"/>
              </a:spcAft>
              <a:buClr>
                <a:schemeClr val="lt1"/>
              </a:buClr>
              <a:buSzPts val="3200"/>
              <a:buNone/>
              <a:defRPr b="1" sz="3200">
                <a:solidFill>
                  <a:schemeClr val="lt1"/>
                </a:solidFill>
                <a:latin typeface="Montserrat"/>
                <a:ea typeface="Montserrat"/>
                <a:cs typeface="Montserrat"/>
                <a:sym typeface="Montserrat"/>
              </a:defRPr>
            </a:lvl1pPr>
            <a:lvl2pPr indent="-228600" lvl="1" marL="914400" algn="l">
              <a:lnSpc>
                <a:spcPct val="90000"/>
              </a:lnSpc>
              <a:spcBef>
                <a:spcPts val="500"/>
              </a:spcBef>
              <a:spcAft>
                <a:spcPts val="0"/>
              </a:spcAft>
              <a:buClr>
                <a:srgbClr val="393939"/>
              </a:buClr>
              <a:buSzPts val="2000"/>
              <a:buNone/>
              <a:defRPr b="1" sz="2000"/>
            </a:lvl2pPr>
            <a:lvl3pPr indent="-228600" lvl="2" marL="1371600" algn="l">
              <a:lnSpc>
                <a:spcPct val="90000"/>
              </a:lnSpc>
              <a:spcBef>
                <a:spcPts val="500"/>
              </a:spcBef>
              <a:spcAft>
                <a:spcPts val="0"/>
              </a:spcAft>
              <a:buClr>
                <a:srgbClr val="393939"/>
              </a:buClr>
              <a:buSzPts val="1800"/>
              <a:buNone/>
              <a:defRPr b="1" sz="1800"/>
            </a:lvl3pPr>
            <a:lvl4pPr indent="-228600" lvl="3" marL="1828800" algn="l">
              <a:lnSpc>
                <a:spcPct val="90000"/>
              </a:lnSpc>
              <a:spcBef>
                <a:spcPts val="500"/>
              </a:spcBef>
              <a:spcAft>
                <a:spcPts val="0"/>
              </a:spcAft>
              <a:buClr>
                <a:srgbClr val="393939"/>
              </a:buClr>
              <a:buSzPts val="1600"/>
              <a:buNone/>
              <a:defRPr b="1" sz="1600"/>
            </a:lvl4pPr>
            <a:lvl5pPr indent="-228600" lvl="4" marL="2286000" algn="l">
              <a:lnSpc>
                <a:spcPct val="90000"/>
              </a:lnSpc>
              <a:spcBef>
                <a:spcPts val="500"/>
              </a:spcBef>
              <a:spcAft>
                <a:spcPts val="0"/>
              </a:spcAft>
              <a:buClr>
                <a:srgbClr val="393939"/>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38" name="Google Shape;238;g3a2ede5e7d2_0_603"/>
          <p:cNvSpPr txBox="1"/>
          <p:nvPr>
            <p:ph idx="2" type="body"/>
          </p:nvPr>
        </p:nvSpPr>
        <p:spPr>
          <a:xfrm>
            <a:off x="1137482" y="1706488"/>
            <a:ext cx="4948800" cy="823800"/>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1000"/>
              </a:spcBef>
              <a:spcAft>
                <a:spcPts val="0"/>
              </a:spcAft>
              <a:buClr>
                <a:schemeClr val="lt1"/>
              </a:buClr>
              <a:buSzPts val="2000"/>
              <a:buNone/>
              <a:defRPr b="0" sz="2000">
                <a:solidFill>
                  <a:schemeClr val="lt1"/>
                </a:solidFill>
                <a:latin typeface="Lato"/>
                <a:ea typeface="Lato"/>
                <a:cs typeface="Lato"/>
                <a:sym typeface="Lato"/>
              </a:defRPr>
            </a:lvl1pPr>
            <a:lvl2pPr indent="-228600" lvl="1" marL="914400" algn="l">
              <a:lnSpc>
                <a:spcPct val="90000"/>
              </a:lnSpc>
              <a:spcBef>
                <a:spcPts val="500"/>
              </a:spcBef>
              <a:spcAft>
                <a:spcPts val="0"/>
              </a:spcAft>
              <a:buClr>
                <a:srgbClr val="393939"/>
              </a:buClr>
              <a:buSzPts val="2000"/>
              <a:buNone/>
              <a:defRPr b="1" sz="2000"/>
            </a:lvl2pPr>
            <a:lvl3pPr indent="-228600" lvl="2" marL="1371600" algn="l">
              <a:lnSpc>
                <a:spcPct val="90000"/>
              </a:lnSpc>
              <a:spcBef>
                <a:spcPts val="500"/>
              </a:spcBef>
              <a:spcAft>
                <a:spcPts val="0"/>
              </a:spcAft>
              <a:buClr>
                <a:srgbClr val="393939"/>
              </a:buClr>
              <a:buSzPts val="1800"/>
              <a:buNone/>
              <a:defRPr b="1" sz="1800"/>
            </a:lvl3pPr>
            <a:lvl4pPr indent="-228600" lvl="3" marL="1828800" algn="l">
              <a:lnSpc>
                <a:spcPct val="90000"/>
              </a:lnSpc>
              <a:spcBef>
                <a:spcPts val="500"/>
              </a:spcBef>
              <a:spcAft>
                <a:spcPts val="0"/>
              </a:spcAft>
              <a:buClr>
                <a:srgbClr val="393939"/>
              </a:buClr>
              <a:buSzPts val="1600"/>
              <a:buNone/>
              <a:defRPr b="1" sz="1600"/>
            </a:lvl4pPr>
            <a:lvl5pPr indent="-228600" lvl="4" marL="2286000" algn="l">
              <a:lnSpc>
                <a:spcPct val="90000"/>
              </a:lnSpc>
              <a:spcBef>
                <a:spcPts val="500"/>
              </a:spcBef>
              <a:spcAft>
                <a:spcPts val="0"/>
              </a:spcAft>
              <a:buClr>
                <a:srgbClr val="393939"/>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39" name="Google Shape;239;g3a2ede5e7d2_0_603"/>
          <p:cNvSpPr txBox="1"/>
          <p:nvPr>
            <p:ph idx="3" type="body"/>
          </p:nvPr>
        </p:nvSpPr>
        <p:spPr>
          <a:xfrm>
            <a:off x="314333" y="2535620"/>
            <a:ext cx="795900" cy="823800"/>
          </a:xfrm>
          <a:prstGeom prst="rect">
            <a:avLst/>
          </a:prstGeom>
          <a:noFill/>
          <a:ln>
            <a:noFill/>
          </a:ln>
        </p:spPr>
        <p:txBody>
          <a:bodyPr anchorCtr="0" anchor="ctr" bIns="45700" lIns="91425" spcFirstLastPara="1" rIns="91425" wrap="square" tIns="45700">
            <a:noAutofit/>
          </a:bodyPr>
          <a:lstStyle>
            <a:lvl1pPr indent="-228600" lvl="0" marL="457200" algn="ctr">
              <a:lnSpc>
                <a:spcPct val="90000"/>
              </a:lnSpc>
              <a:spcBef>
                <a:spcPts val="1000"/>
              </a:spcBef>
              <a:spcAft>
                <a:spcPts val="0"/>
              </a:spcAft>
              <a:buClr>
                <a:schemeClr val="lt1"/>
              </a:buClr>
              <a:buSzPts val="3200"/>
              <a:buNone/>
              <a:defRPr b="1" sz="3200">
                <a:solidFill>
                  <a:schemeClr val="lt1"/>
                </a:solidFill>
                <a:latin typeface="Montserrat"/>
                <a:ea typeface="Montserrat"/>
                <a:cs typeface="Montserrat"/>
                <a:sym typeface="Montserrat"/>
              </a:defRPr>
            </a:lvl1pPr>
            <a:lvl2pPr indent="-228600" lvl="1" marL="914400" algn="l">
              <a:lnSpc>
                <a:spcPct val="90000"/>
              </a:lnSpc>
              <a:spcBef>
                <a:spcPts val="500"/>
              </a:spcBef>
              <a:spcAft>
                <a:spcPts val="0"/>
              </a:spcAft>
              <a:buClr>
                <a:srgbClr val="393939"/>
              </a:buClr>
              <a:buSzPts val="2000"/>
              <a:buNone/>
              <a:defRPr b="1" sz="2000"/>
            </a:lvl2pPr>
            <a:lvl3pPr indent="-228600" lvl="2" marL="1371600" algn="l">
              <a:lnSpc>
                <a:spcPct val="90000"/>
              </a:lnSpc>
              <a:spcBef>
                <a:spcPts val="500"/>
              </a:spcBef>
              <a:spcAft>
                <a:spcPts val="0"/>
              </a:spcAft>
              <a:buClr>
                <a:srgbClr val="393939"/>
              </a:buClr>
              <a:buSzPts val="1800"/>
              <a:buNone/>
              <a:defRPr b="1" sz="1800"/>
            </a:lvl3pPr>
            <a:lvl4pPr indent="-228600" lvl="3" marL="1828800" algn="l">
              <a:lnSpc>
                <a:spcPct val="90000"/>
              </a:lnSpc>
              <a:spcBef>
                <a:spcPts val="500"/>
              </a:spcBef>
              <a:spcAft>
                <a:spcPts val="0"/>
              </a:spcAft>
              <a:buClr>
                <a:srgbClr val="393939"/>
              </a:buClr>
              <a:buSzPts val="1600"/>
              <a:buNone/>
              <a:defRPr b="1" sz="1600"/>
            </a:lvl4pPr>
            <a:lvl5pPr indent="-228600" lvl="4" marL="2286000" algn="l">
              <a:lnSpc>
                <a:spcPct val="90000"/>
              </a:lnSpc>
              <a:spcBef>
                <a:spcPts val="500"/>
              </a:spcBef>
              <a:spcAft>
                <a:spcPts val="0"/>
              </a:spcAft>
              <a:buClr>
                <a:srgbClr val="393939"/>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40" name="Google Shape;240;g3a2ede5e7d2_0_603"/>
          <p:cNvSpPr txBox="1"/>
          <p:nvPr>
            <p:ph idx="4" type="body"/>
          </p:nvPr>
        </p:nvSpPr>
        <p:spPr>
          <a:xfrm>
            <a:off x="1137482" y="2532278"/>
            <a:ext cx="4948800" cy="823800"/>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1000"/>
              </a:spcBef>
              <a:spcAft>
                <a:spcPts val="0"/>
              </a:spcAft>
              <a:buClr>
                <a:schemeClr val="lt1"/>
              </a:buClr>
              <a:buSzPts val="2000"/>
              <a:buNone/>
              <a:defRPr b="0" sz="2000">
                <a:solidFill>
                  <a:schemeClr val="lt1"/>
                </a:solidFill>
                <a:latin typeface="Lato"/>
                <a:ea typeface="Lato"/>
                <a:cs typeface="Lato"/>
                <a:sym typeface="Lato"/>
              </a:defRPr>
            </a:lvl1pPr>
            <a:lvl2pPr indent="-228600" lvl="1" marL="914400" algn="l">
              <a:lnSpc>
                <a:spcPct val="90000"/>
              </a:lnSpc>
              <a:spcBef>
                <a:spcPts val="500"/>
              </a:spcBef>
              <a:spcAft>
                <a:spcPts val="0"/>
              </a:spcAft>
              <a:buClr>
                <a:srgbClr val="393939"/>
              </a:buClr>
              <a:buSzPts val="2000"/>
              <a:buNone/>
              <a:defRPr b="1" sz="2000"/>
            </a:lvl2pPr>
            <a:lvl3pPr indent="-228600" lvl="2" marL="1371600" algn="l">
              <a:lnSpc>
                <a:spcPct val="90000"/>
              </a:lnSpc>
              <a:spcBef>
                <a:spcPts val="500"/>
              </a:spcBef>
              <a:spcAft>
                <a:spcPts val="0"/>
              </a:spcAft>
              <a:buClr>
                <a:srgbClr val="393939"/>
              </a:buClr>
              <a:buSzPts val="1800"/>
              <a:buNone/>
              <a:defRPr b="1" sz="1800"/>
            </a:lvl3pPr>
            <a:lvl4pPr indent="-228600" lvl="3" marL="1828800" algn="l">
              <a:lnSpc>
                <a:spcPct val="90000"/>
              </a:lnSpc>
              <a:spcBef>
                <a:spcPts val="500"/>
              </a:spcBef>
              <a:spcAft>
                <a:spcPts val="0"/>
              </a:spcAft>
              <a:buClr>
                <a:srgbClr val="393939"/>
              </a:buClr>
              <a:buSzPts val="1600"/>
              <a:buNone/>
              <a:defRPr b="1" sz="1600"/>
            </a:lvl4pPr>
            <a:lvl5pPr indent="-228600" lvl="4" marL="2286000" algn="l">
              <a:lnSpc>
                <a:spcPct val="90000"/>
              </a:lnSpc>
              <a:spcBef>
                <a:spcPts val="500"/>
              </a:spcBef>
              <a:spcAft>
                <a:spcPts val="0"/>
              </a:spcAft>
              <a:buClr>
                <a:srgbClr val="393939"/>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41" name="Google Shape;241;g3a2ede5e7d2_0_603"/>
          <p:cNvSpPr txBox="1"/>
          <p:nvPr>
            <p:ph idx="5" type="body"/>
          </p:nvPr>
        </p:nvSpPr>
        <p:spPr>
          <a:xfrm>
            <a:off x="314333" y="3359532"/>
            <a:ext cx="795900" cy="823800"/>
          </a:xfrm>
          <a:prstGeom prst="rect">
            <a:avLst/>
          </a:prstGeom>
          <a:noFill/>
          <a:ln>
            <a:noFill/>
          </a:ln>
        </p:spPr>
        <p:txBody>
          <a:bodyPr anchorCtr="0" anchor="ctr" bIns="45700" lIns="91425" spcFirstLastPara="1" rIns="91425" wrap="square" tIns="45700">
            <a:noAutofit/>
          </a:bodyPr>
          <a:lstStyle>
            <a:lvl1pPr indent="-228600" lvl="0" marL="457200" algn="ctr">
              <a:lnSpc>
                <a:spcPct val="90000"/>
              </a:lnSpc>
              <a:spcBef>
                <a:spcPts val="1000"/>
              </a:spcBef>
              <a:spcAft>
                <a:spcPts val="0"/>
              </a:spcAft>
              <a:buClr>
                <a:schemeClr val="lt1"/>
              </a:buClr>
              <a:buSzPts val="3200"/>
              <a:buNone/>
              <a:defRPr b="1" sz="3200">
                <a:solidFill>
                  <a:schemeClr val="lt1"/>
                </a:solidFill>
                <a:latin typeface="Montserrat"/>
                <a:ea typeface="Montserrat"/>
                <a:cs typeface="Montserrat"/>
                <a:sym typeface="Montserrat"/>
              </a:defRPr>
            </a:lvl1pPr>
            <a:lvl2pPr indent="-228600" lvl="1" marL="914400" algn="l">
              <a:lnSpc>
                <a:spcPct val="90000"/>
              </a:lnSpc>
              <a:spcBef>
                <a:spcPts val="500"/>
              </a:spcBef>
              <a:spcAft>
                <a:spcPts val="0"/>
              </a:spcAft>
              <a:buClr>
                <a:srgbClr val="393939"/>
              </a:buClr>
              <a:buSzPts val="2000"/>
              <a:buNone/>
              <a:defRPr b="1" sz="2000"/>
            </a:lvl2pPr>
            <a:lvl3pPr indent="-228600" lvl="2" marL="1371600" algn="l">
              <a:lnSpc>
                <a:spcPct val="90000"/>
              </a:lnSpc>
              <a:spcBef>
                <a:spcPts val="500"/>
              </a:spcBef>
              <a:spcAft>
                <a:spcPts val="0"/>
              </a:spcAft>
              <a:buClr>
                <a:srgbClr val="393939"/>
              </a:buClr>
              <a:buSzPts val="1800"/>
              <a:buNone/>
              <a:defRPr b="1" sz="1800"/>
            </a:lvl3pPr>
            <a:lvl4pPr indent="-228600" lvl="3" marL="1828800" algn="l">
              <a:lnSpc>
                <a:spcPct val="90000"/>
              </a:lnSpc>
              <a:spcBef>
                <a:spcPts val="500"/>
              </a:spcBef>
              <a:spcAft>
                <a:spcPts val="0"/>
              </a:spcAft>
              <a:buClr>
                <a:srgbClr val="393939"/>
              </a:buClr>
              <a:buSzPts val="1600"/>
              <a:buNone/>
              <a:defRPr b="1" sz="1600"/>
            </a:lvl4pPr>
            <a:lvl5pPr indent="-228600" lvl="4" marL="2286000" algn="l">
              <a:lnSpc>
                <a:spcPct val="90000"/>
              </a:lnSpc>
              <a:spcBef>
                <a:spcPts val="500"/>
              </a:spcBef>
              <a:spcAft>
                <a:spcPts val="0"/>
              </a:spcAft>
              <a:buClr>
                <a:srgbClr val="393939"/>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42" name="Google Shape;242;g3a2ede5e7d2_0_603"/>
          <p:cNvSpPr txBox="1"/>
          <p:nvPr>
            <p:ph idx="6" type="body"/>
          </p:nvPr>
        </p:nvSpPr>
        <p:spPr>
          <a:xfrm>
            <a:off x="1137482" y="3356190"/>
            <a:ext cx="4948800" cy="823800"/>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1000"/>
              </a:spcBef>
              <a:spcAft>
                <a:spcPts val="0"/>
              </a:spcAft>
              <a:buClr>
                <a:schemeClr val="lt1"/>
              </a:buClr>
              <a:buSzPts val="2000"/>
              <a:buNone/>
              <a:defRPr b="0" sz="2000">
                <a:solidFill>
                  <a:schemeClr val="lt1"/>
                </a:solidFill>
                <a:latin typeface="Lato"/>
                <a:ea typeface="Lato"/>
                <a:cs typeface="Lato"/>
                <a:sym typeface="Lato"/>
              </a:defRPr>
            </a:lvl1pPr>
            <a:lvl2pPr indent="-228600" lvl="1" marL="914400" algn="l">
              <a:lnSpc>
                <a:spcPct val="90000"/>
              </a:lnSpc>
              <a:spcBef>
                <a:spcPts val="500"/>
              </a:spcBef>
              <a:spcAft>
                <a:spcPts val="0"/>
              </a:spcAft>
              <a:buClr>
                <a:srgbClr val="393939"/>
              </a:buClr>
              <a:buSzPts val="2000"/>
              <a:buNone/>
              <a:defRPr b="1" sz="2000"/>
            </a:lvl2pPr>
            <a:lvl3pPr indent="-228600" lvl="2" marL="1371600" algn="l">
              <a:lnSpc>
                <a:spcPct val="90000"/>
              </a:lnSpc>
              <a:spcBef>
                <a:spcPts val="500"/>
              </a:spcBef>
              <a:spcAft>
                <a:spcPts val="0"/>
              </a:spcAft>
              <a:buClr>
                <a:srgbClr val="393939"/>
              </a:buClr>
              <a:buSzPts val="1800"/>
              <a:buNone/>
              <a:defRPr b="1" sz="1800"/>
            </a:lvl3pPr>
            <a:lvl4pPr indent="-228600" lvl="3" marL="1828800" algn="l">
              <a:lnSpc>
                <a:spcPct val="90000"/>
              </a:lnSpc>
              <a:spcBef>
                <a:spcPts val="500"/>
              </a:spcBef>
              <a:spcAft>
                <a:spcPts val="0"/>
              </a:spcAft>
              <a:buClr>
                <a:srgbClr val="393939"/>
              </a:buClr>
              <a:buSzPts val="1600"/>
              <a:buNone/>
              <a:defRPr b="1" sz="1600"/>
            </a:lvl4pPr>
            <a:lvl5pPr indent="-228600" lvl="4" marL="2286000" algn="l">
              <a:lnSpc>
                <a:spcPct val="90000"/>
              </a:lnSpc>
              <a:spcBef>
                <a:spcPts val="500"/>
              </a:spcBef>
              <a:spcAft>
                <a:spcPts val="0"/>
              </a:spcAft>
              <a:buClr>
                <a:srgbClr val="393939"/>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43" name="Google Shape;243;g3a2ede5e7d2_0_603"/>
          <p:cNvSpPr txBox="1"/>
          <p:nvPr>
            <p:ph idx="7" type="body"/>
          </p:nvPr>
        </p:nvSpPr>
        <p:spPr>
          <a:xfrm>
            <a:off x="314333" y="4183444"/>
            <a:ext cx="795900" cy="823800"/>
          </a:xfrm>
          <a:prstGeom prst="rect">
            <a:avLst/>
          </a:prstGeom>
          <a:noFill/>
          <a:ln>
            <a:noFill/>
          </a:ln>
        </p:spPr>
        <p:txBody>
          <a:bodyPr anchorCtr="0" anchor="ctr" bIns="45700" lIns="91425" spcFirstLastPara="1" rIns="91425" wrap="square" tIns="45700">
            <a:noAutofit/>
          </a:bodyPr>
          <a:lstStyle>
            <a:lvl1pPr indent="-228600" lvl="0" marL="457200" algn="ctr">
              <a:lnSpc>
                <a:spcPct val="90000"/>
              </a:lnSpc>
              <a:spcBef>
                <a:spcPts val="1000"/>
              </a:spcBef>
              <a:spcAft>
                <a:spcPts val="0"/>
              </a:spcAft>
              <a:buClr>
                <a:schemeClr val="lt1"/>
              </a:buClr>
              <a:buSzPts val="3200"/>
              <a:buNone/>
              <a:defRPr b="1" sz="3200">
                <a:solidFill>
                  <a:schemeClr val="lt1"/>
                </a:solidFill>
                <a:latin typeface="Montserrat"/>
                <a:ea typeface="Montserrat"/>
                <a:cs typeface="Montserrat"/>
                <a:sym typeface="Montserrat"/>
              </a:defRPr>
            </a:lvl1pPr>
            <a:lvl2pPr indent="-228600" lvl="1" marL="914400" algn="l">
              <a:lnSpc>
                <a:spcPct val="90000"/>
              </a:lnSpc>
              <a:spcBef>
                <a:spcPts val="500"/>
              </a:spcBef>
              <a:spcAft>
                <a:spcPts val="0"/>
              </a:spcAft>
              <a:buClr>
                <a:srgbClr val="393939"/>
              </a:buClr>
              <a:buSzPts val="2000"/>
              <a:buNone/>
              <a:defRPr b="1" sz="2000"/>
            </a:lvl2pPr>
            <a:lvl3pPr indent="-228600" lvl="2" marL="1371600" algn="l">
              <a:lnSpc>
                <a:spcPct val="90000"/>
              </a:lnSpc>
              <a:spcBef>
                <a:spcPts val="500"/>
              </a:spcBef>
              <a:spcAft>
                <a:spcPts val="0"/>
              </a:spcAft>
              <a:buClr>
                <a:srgbClr val="393939"/>
              </a:buClr>
              <a:buSzPts val="1800"/>
              <a:buNone/>
              <a:defRPr b="1" sz="1800"/>
            </a:lvl3pPr>
            <a:lvl4pPr indent="-228600" lvl="3" marL="1828800" algn="l">
              <a:lnSpc>
                <a:spcPct val="90000"/>
              </a:lnSpc>
              <a:spcBef>
                <a:spcPts val="500"/>
              </a:spcBef>
              <a:spcAft>
                <a:spcPts val="0"/>
              </a:spcAft>
              <a:buClr>
                <a:srgbClr val="393939"/>
              </a:buClr>
              <a:buSzPts val="1600"/>
              <a:buNone/>
              <a:defRPr b="1" sz="1600"/>
            </a:lvl4pPr>
            <a:lvl5pPr indent="-228600" lvl="4" marL="2286000" algn="l">
              <a:lnSpc>
                <a:spcPct val="90000"/>
              </a:lnSpc>
              <a:spcBef>
                <a:spcPts val="500"/>
              </a:spcBef>
              <a:spcAft>
                <a:spcPts val="0"/>
              </a:spcAft>
              <a:buClr>
                <a:srgbClr val="393939"/>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44" name="Google Shape;244;g3a2ede5e7d2_0_603"/>
          <p:cNvSpPr txBox="1"/>
          <p:nvPr>
            <p:ph idx="8" type="body"/>
          </p:nvPr>
        </p:nvSpPr>
        <p:spPr>
          <a:xfrm>
            <a:off x="1137482" y="4180102"/>
            <a:ext cx="4948800" cy="823800"/>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1000"/>
              </a:spcBef>
              <a:spcAft>
                <a:spcPts val="0"/>
              </a:spcAft>
              <a:buClr>
                <a:schemeClr val="lt1"/>
              </a:buClr>
              <a:buSzPts val="2000"/>
              <a:buNone/>
              <a:defRPr b="0" sz="2000">
                <a:solidFill>
                  <a:schemeClr val="lt1"/>
                </a:solidFill>
                <a:latin typeface="Lato"/>
                <a:ea typeface="Lato"/>
                <a:cs typeface="Lato"/>
                <a:sym typeface="Lato"/>
              </a:defRPr>
            </a:lvl1pPr>
            <a:lvl2pPr indent="-228600" lvl="1" marL="914400" algn="l">
              <a:lnSpc>
                <a:spcPct val="90000"/>
              </a:lnSpc>
              <a:spcBef>
                <a:spcPts val="500"/>
              </a:spcBef>
              <a:spcAft>
                <a:spcPts val="0"/>
              </a:spcAft>
              <a:buClr>
                <a:srgbClr val="393939"/>
              </a:buClr>
              <a:buSzPts val="2000"/>
              <a:buNone/>
              <a:defRPr b="1" sz="2000"/>
            </a:lvl2pPr>
            <a:lvl3pPr indent="-228600" lvl="2" marL="1371600" algn="l">
              <a:lnSpc>
                <a:spcPct val="90000"/>
              </a:lnSpc>
              <a:spcBef>
                <a:spcPts val="500"/>
              </a:spcBef>
              <a:spcAft>
                <a:spcPts val="0"/>
              </a:spcAft>
              <a:buClr>
                <a:srgbClr val="393939"/>
              </a:buClr>
              <a:buSzPts val="1800"/>
              <a:buNone/>
              <a:defRPr b="1" sz="1800"/>
            </a:lvl3pPr>
            <a:lvl4pPr indent="-228600" lvl="3" marL="1828800" algn="l">
              <a:lnSpc>
                <a:spcPct val="90000"/>
              </a:lnSpc>
              <a:spcBef>
                <a:spcPts val="500"/>
              </a:spcBef>
              <a:spcAft>
                <a:spcPts val="0"/>
              </a:spcAft>
              <a:buClr>
                <a:srgbClr val="393939"/>
              </a:buClr>
              <a:buSzPts val="1600"/>
              <a:buNone/>
              <a:defRPr b="1" sz="1600"/>
            </a:lvl4pPr>
            <a:lvl5pPr indent="-228600" lvl="4" marL="2286000" algn="l">
              <a:lnSpc>
                <a:spcPct val="90000"/>
              </a:lnSpc>
              <a:spcBef>
                <a:spcPts val="500"/>
              </a:spcBef>
              <a:spcAft>
                <a:spcPts val="0"/>
              </a:spcAft>
              <a:buClr>
                <a:srgbClr val="393939"/>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45" name="Google Shape;245;g3a2ede5e7d2_0_603"/>
          <p:cNvSpPr txBox="1"/>
          <p:nvPr>
            <p:ph idx="9" type="body"/>
          </p:nvPr>
        </p:nvSpPr>
        <p:spPr>
          <a:xfrm>
            <a:off x="314333" y="5007356"/>
            <a:ext cx="795900" cy="823800"/>
          </a:xfrm>
          <a:prstGeom prst="rect">
            <a:avLst/>
          </a:prstGeom>
          <a:noFill/>
          <a:ln>
            <a:noFill/>
          </a:ln>
        </p:spPr>
        <p:txBody>
          <a:bodyPr anchorCtr="0" anchor="ctr" bIns="45700" lIns="91425" spcFirstLastPara="1" rIns="91425" wrap="square" tIns="45700">
            <a:noAutofit/>
          </a:bodyPr>
          <a:lstStyle>
            <a:lvl1pPr indent="-228600" lvl="0" marL="457200" algn="ctr">
              <a:lnSpc>
                <a:spcPct val="90000"/>
              </a:lnSpc>
              <a:spcBef>
                <a:spcPts val="1000"/>
              </a:spcBef>
              <a:spcAft>
                <a:spcPts val="0"/>
              </a:spcAft>
              <a:buClr>
                <a:schemeClr val="lt1"/>
              </a:buClr>
              <a:buSzPts val="3200"/>
              <a:buNone/>
              <a:defRPr b="1" sz="3200">
                <a:solidFill>
                  <a:schemeClr val="lt1"/>
                </a:solidFill>
                <a:latin typeface="Montserrat"/>
                <a:ea typeface="Montserrat"/>
                <a:cs typeface="Montserrat"/>
                <a:sym typeface="Montserrat"/>
              </a:defRPr>
            </a:lvl1pPr>
            <a:lvl2pPr indent="-228600" lvl="1" marL="914400" algn="l">
              <a:lnSpc>
                <a:spcPct val="90000"/>
              </a:lnSpc>
              <a:spcBef>
                <a:spcPts val="500"/>
              </a:spcBef>
              <a:spcAft>
                <a:spcPts val="0"/>
              </a:spcAft>
              <a:buClr>
                <a:srgbClr val="393939"/>
              </a:buClr>
              <a:buSzPts val="2000"/>
              <a:buNone/>
              <a:defRPr b="1" sz="2000"/>
            </a:lvl2pPr>
            <a:lvl3pPr indent="-228600" lvl="2" marL="1371600" algn="l">
              <a:lnSpc>
                <a:spcPct val="90000"/>
              </a:lnSpc>
              <a:spcBef>
                <a:spcPts val="500"/>
              </a:spcBef>
              <a:spcAft>
                <a:spcPts val="0"/>
              </a:spcAft>
              <a:buClr>
                <a:srgbClr val="393939"/>
              </a:buClr>
              <a:buSzPts val="1800"/>
              <a:buNone/>
              <a:defRPr b="1" sz="1800"/>
            </a:lvl3pPr>
            <a:lvl4pPr indent="-228600" lvl="3" marL="1828800" algn="l">
              <a:lnSpc>
                <a:spcPct val="90000"/>
              </a:lnSpc>
              <a:spcBef>
                <a:spcPts val="500"/>
              </a:spcBef>
              <a:spcAft>
                <a:spcPts val="0"/>
              </a:spcAft>
              <a:buClr>
                <a:srgbClr val="393939"/>
              </a:buClr>
              <a:buSzPts val="1600"/>
              <a:buNone/>
              <a:defRPr b="1" sz="1600"/>
            </a:lvl4pPr>
            <a:lvl5pPr indent="-228600" lvl="4" marL="2286000" algn="l">
              <a:lnSpc>
                <a:spcPct val="90000"/>
              </a:lnSpc>
              <a:spcBef>
                <a:spcPts val="500"/>
              </a:spcBef>
              <a:spcAft>
                <a:spcPts val="0"/>
              </a:spcAft>
              <a:buClr>
                <a:srgbClr val="393939"/>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46" name="Google Shape;246;g3a2ede5e7d2_0_603"/>
          <p:cNvSpPr txBox="1"/>
          <p:nvPr>
            <p:ph idx="13" type="body"/>
          </p:nvPr>
        </p:nvSpPr>
        <p:spPr>
          <a:xfrm>
            <a:off x="1137482" y="5004014"/>
            <a:ext cx="4948800" cy="823800"/>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1000"/>
              </a:spcBef>
              <a:spcAft>
                <a:spcPts val="0"/>
              </a:spcAft>
              <a:buClr>
                <a:schemeClr val="lt1"/>
              </a:buClr>
              <a:buSzPts val="2000"/>
              <a:buNone/>
              <a:defRPr b="0" sz="2000">
                <a:solidFill>
                  <a:schemeClr val="lt1"/>
                </a:solidFill>
                <a:latin typeface="Lato"/>
                <a:ea typeface="Lato"/>
                <a:cs typeface="Lato"/>
                <a:sym typeface="Lato"/>
              </a:defRPr>
            </a:lvl1pPr>
            <a:lvl2pPr indent="-228600" lvl="1" marL="914400" algn="l">
              <a:lnSpc>
                <a:spcPct val="90000"/>
              </a:lnSpc>
              <a:spcBef>
                <a:spcPts val="500"/>
              </a:spcBef>
              <a:spcAft>
                <a:spcPts val="0"/>
              </a:spcAft>
              <a:buClr>
                <a:srgbClr val="393939"/>
              </a:buClr>
              <a:buSzPts val="2000"/>
              <a:buNone/>
              <a:defRPr b="1" sz="2000"/>
            </a:lvl2pPr>
            <a:lvl3pPr indent="-228600" lvl="2" marL="1371600" algn="l">
              <a:lnSpc>
                <a:spcPct val="90000"/>
              </a:lnSpc>
              <a:spcBef>
                <a:spcPts val="500"/>
              </a:spcBef>
              <a:spcAft>
                <a:spcPts val="0"/>
              </a:spcAft>
              <a:buClr>
                <a:srgbClr val="393939"/>
              </a:buClr>
              <a:buSzPts val="1800"/>
              <a:buNone/>
              <a:defRPr b="1" sz="1800"/>
            </a:lvl3pPr>
            <a:lvl4pPr indent="-228600" lvl="3" marL="1828800" algn="l">
              <a:lnSpc>
                <a:spcPct val="90000"/>
              </a:lnSpc>
              <a:spcBef>
                <a:spcPts val="500"/>
              </a:spcBef>
              <a:spcAft>
                <a:spcPts val="0"/>
              </a:spcAft>
              <a:buClr>
                <a:srgbClr val="393939"/>
              </a:buClr>
              <a:buSzPts val="1600"/>
              <a:buNone/>
              <a:defRPr b="1" sz="1600"/>
            </a:lvl4pPr>
            <a:lvl5pPr indent="-228600" lvl="4" marL="2286000" algn="l">
              <a:lnSpc>
                <a:spcPct val="90000"/>
              </a:lnSpc>
              <a:spcBef>
                <a:spcPts val="500"/>
              </a:spcBef>
              <a:spcAft>
                <a:spcPts val="0"/>
              </a:spcAft>
              <a:buClr>
                <a:srgbClr val="393939"/>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47" name="Google Shape;247;g3a2ede5e7d2_0_603"/>
          <p:cNvSpPr txBox="1"/>
          <p:nvPr>
            <p:ph type="ctrTitle"/>
          </p:nvPr>
        </p:nvSpPr>
        <p:spPr>
          <a:xfrm>
            <a:off x="314334" y="391817"/>
            <a:ext cx="10754700" cy="509400"/>
          </a:xfrm>
          <a:prstGeom prst="rect">
            <a:avLst/>
          </a:prstGeom>
          <a:noFill/>
          <a:ln>
            <a:noFill/>
          </a:ln>
        </p:spPr>
        <p:txBody>
          <a:bodyPr anchorCtr="0" anchor="t" bIns="45700" lIns="91425" spcFirstLastPara="1" rIns="91425" wrap="square" tIns="45700">
            <a:noAutofit/>
          </a:bodyPr>
          <a:lstStyle>
            <a:lvl1pPr lvl="0" algn="l">
              <a:lnSpc>
                <a:spcPct val="90000"/>
              </a:lnSpc>
              <a:spcBef>
                <a:spcPts val="0"/>
              </a:spcBef>
              <a:spcAft>
                <a:spcPts val="0"/>
              </a:spcAft>
              <a:buClr>
                <a:schemeClr val="lt1"/>
              </a:buClr>
              <a:buSzPts val="3200"/>
              <a:buFont typeface="Montserrat"/>
              <a:buNone/>
              <a:defRPr sz="32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8" name="Google Shape;248;g3a2ede5e7d2_0_603"/>
          <p:cNvSpPr txBox="1"/>
          <p:nvPr>
            <p:ph idx="14" type="subTitle"/>
          </p:nvPr>
        </p:nvSpPr>
        <p:spPr>
          <a:xfrm>
            <a:off x="314333" y="967817"/>
            <a:ext cx="10754700" cy="360000"/>
          </a:xfrm>
          <a:prstGeom prst="rect">
            <a:avLst/>
          </a:prstGeom>
          <a:noFill/>
          <a:ln>
            <a:noFill/>
          </a:ln>
        </p:spPr>
        <p:txBody>
          <a:bodyPr anchorCtr="0" anchor="t" bIns="45700" lIns="91425" spcFirstLastPara="1" rIns="91425" wrap="square" tIns="45700">
            <a:normAutofit/>
          </a:bodyPr>
          <a:lstStyle>
            <a:lvl1pPr lvl="0" algn="l">
              <a:lnSpc>
                <a:spcPct val="90000"/>
              </a:lnSpc>
              <a:spcBef>
                <a:spcPts val="1000"/>
              </a:spcBef>
              <a:spcAft>
                <a:spcPts val="0"/>
              </a:spcAft>
              <a:buClr>
                <a:schemeClr val="lt1"/>
              </a:buClr>
              <a:buSzPts val="1400"/>
              <a:buNone/>
              <a:defRPr sz="1400">
                <a:solidFill>
                  <a:schemeClr val="lt1"/>
                </a:solidFill>
              </a:defRPr>
            </a:lvl1pPr>
            <a:lvl2pPr lvl="1" algn="ctr">
              <a:lnSpc>
                <a:spcPct val="90000"/>
              </a:lnSpc>
              <a:spcBef>
                <a:spcPts val="500"/>
              </a:spcBef>
              <a:spcAft>
                <a:spcPts val="0"/>
              </a:spcAft>
              <a:buClr>
                <a:srgbClr val="393939"/>
              </a:buClr>
              <a:buSzPts val="2000"/>
              <a:buNone/>
              <a:defRPr sz="2000"/>
            </a:lvl2pPr>
            <a:lvl3pPr lvl="2" algn="ctr">
              <a:lnSpc>
                <a:spcPct val="90000"/>
              </a:lnSpc>
              <a:spcBef>
                <a:spcPts val="500"/>
              </a:spcBef>
              <a:spcAft>
                <a:spcPts val="0"/>
              </a:spcAft>
              <a:buClr>
                <a:srgbClr val="393939"/>
              </a:buClr>
              <a:buSzPts val="1800"/>
              <a:buNone/>
              <a:defRPr sz="1800"/>
            </a:lvl3pPr>
            <a:lvl4pPr lvl="3" algn="ctr">
              <a:lnSpc>
                <a:spcPct val="90000"/>
              </a:lnSpc>
              <a:spcBef>
                <a:spcPts val="500"/>
              </a:spcBef>
              <a:spcAft>
                <a:spcPts val="0"/>
              </a:spcAft>
              <a:buClr>
                <a:srgbClr val="393939"/>
              </a:buClr>
              <a:buSzPts val="1600"/>
              <a:buNone/>
              <a:defRPr sz="1600"/>
            </a:lvl4pPr>
            <a:lvl5pPr lvl="4" algn="ctr">
              <a:lnSpc>
                <a:spcPct val="90000"/>
              </a:lnSpc>
              <a:spcBef>
                <a:spcPts val="500"/>
              </a:spcBef>
              <a:spcAft>
                <a:spcPts val="0"/>
              </a:spcAft>
              <a:buClr>
                <a:srgbClr val="393939"/>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49" name="Google Shape;249;g3a2ede5e7d2_0_603"/>
          <p:cNvSpPr txBox="1"/>
          <p:nvPr/>
        </p:nvSpPr>
        <p:spPr>
          <a:xfrm>
            <a:off x="11502189" y="6468177"/>
            <a:ext cx="0" cy="0"/>
          </a:xfrm>
          <a:prstGeom prst="rect">
            <a:avLst/>
          </a:prstGeom>
          <a:noFill/>
          <a:ln>
            <a:noFill/>
          </a:ln>
        </p:spPr>
        <p:txBody>
          <a:bodyPr anchorCtr="0" anchor="t" bIns="45700" lIns="91425" spcFirstLastPara="1" rIns="91425" wrap="square" tIns="45700">
            <a:normAutofit fontScale="25000" lnSpcReduction="20000"/>
          </a:bodyPr>
          <a:lstStyle/>
          <a:p>
            <a:pPr indent="0" lvl="0" marL="0" marR="0" rtl="0" algn="l">
              <a:lnSpc>
                <a:spcPct val="100000"/>
              </a:lnSpc>
              <a:spcBef>
                <a:spcPts val="0"/>
              </a:spcBef>
              <a:spcAft>
                <a:spcPts val="0"/>
              </a:spcAft>
              <a:buClr>
                <a:srgbClr val="000000"/>
              </a:buClr>
              <a:buSzPct val="100000"/>
              <a:buFont typeface="Arial"/>
              <a:buNone/>
            </a:pPr>
            <a:r>
              <a:t/>
            </a:r>
            <a:endParaRPr b="0" i="0" sz="1800" u="none" cap="none" strike="noStrike">
              <a:solidFill>
                <a:schemeClr val="dk1"/>
              </a:solidFill>
              <a:latin typeface="Calibri"/>
              <a:ea typeface="Calibri"/>
              <a:cs typeface="Calibri"/>
              <a:sym typeface="Calibri"/>
            </a:endParaRPr>
          </a:p>
        </p:txBody>
      </p:sp>
      <p:sp>
        <p:nvSpPr>
          <p:cNvPr id="250" name="Google Shape;250;g3a2ede5e7d2_0_603"/>
          <p:cNvSpPr txBox="1"/>
          <p:nvPr>
            <p:ph idx="15" type="body"/>
          </p:nvPr>
        </p:nvSpPr>
        <p:spPr>
          <a:xfrm>
            <a:off x="6176118" y="1709830"/>
            <a:ext cx="795900" cy="823800"/>
          </a:xfrm>
          <a:prstGeom prst="rect">
            <a:avLst/>
          </a:prstGeom>
          <a:noFill/>
          <a:ln>
            <a:noFill/>
          </a:ln>
        </p:spPr>
        <p:txBody>
          <a:bodyPr anchorCtr="0" anchor="ctr" bIns="45700" lIns="91425" spcFirstLastPara="1" rIns="91425" wrap="square" tIns="45700">
            <a:noAutofit/>
          </a:bodyPr>
          <a:lstStyle>
            <a:lvl1pPr indent="-228600" lvl="0" marL="457200" algn="ctr">
              <a:lnSpc>
                <a:spcPct val="90000"/>
              </a:lnSpc>
              <a:spcBef>
                <a:spcPts val="1000"/>
              </a:spcBef>
              <a:spcAft>
                <a:spcPts val="0"/>
              </a:spcAft>
              <a:buClr>
                <a:schemeClr val="lt1"/>
              </a:buClr>
              <a:buSzPts val="3200"/>
              <a:buNone/>
              <a:defRPr b="1" sz="3200">
                <a:solidFill>
                  <a:schemeClr val="lt1"/>
                </a:solidFill>
                <a:latin typeface="Montserrat"/>
                <a:ea typeface="Montserrat"/>
                <a:cs typeface="Montserrat"/>
                <a:sym typeface="Montserrat"/>
              </a:defRPr>
            </a:lvl1pPr>
            <a:lvl2pPr indent="-228600" lvl="1" marL="914400" algn="l">
              <a:lnSpc>
                <a:spcPct val="90000"/>
              </a:lnSpc>
              <a:spcBef>
                <a:spcPts val="500"/>
              </a:spcBef>
              <a:spcAft>
                <a:spcPts val="0"/>
              </a:spcAft>
              <a:buClr>
                <a:srgbClr val="393939"/>
              </a:buClr>
              <a:buSzPts val="2000"/>
              <a:buNone/>
              <a:defRPr b="1" sz="2000"/>
            </a:lvl2pPr>
            <a:lvl3pPr indent="-228600" lvl="2" marL="1371600" algn="l">
              <a:lnSpc>
                <a:spcPct val="90000"/>
              </a:lnSpc>
              <a:spcBef>
                <a:spcPts val="500"/>
              </a:spcBef>
              <a:spcAft>
                <a:spcPts val="0"/>
              </a:spcAft>
              <a:buClr>
                <a:srgbClr val="393939"/>
              </a:buClr>
              <a:buSzPts val="1800"/>
              <a:buNone/>
              <a:defRPr b="1" sz="1800"/>
            </a:lvl3pPr>
            <a:lvl4pPr indent="-228600" lvl="3" marL="1828800" algn="l">
              <a:lnSpc>
                <a:spcPct val="90000"/>
              </a:lnSpc>
              <a:spcBef>
                <a:spcPts val="500"/>
              </a:spcBef>
              <a:spcAft>
                <a:spcPts val="0"/>
              </a:spcAft>
              <a:buClr>
                <a:srgbClr val="393939"/>
              </a:buClr>
              <a:buSzPts val="1600"/>
              <a:buNone/>
              <a:defRPr b="1" sz="1600"/>
            </a:lvl4pPr>
            <a:lvl5pPr indent="-228600" lvl="4" marL="2286000" algn="l">
              <a:lnSpc>
                <a:spcPct val="90000"/>
              </a:lnSpc>
              <a:spcBef>
                <a:spcPts val="500"/>
              </a:spcBef>
              <a:spcAft>
                <a:spcPts val="0"/>
              </a:spcAft>
              <a:buClr>
                <a:srgbClr val="393939"/>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1" name="Google Shape;251;g3a2ede5e7d2_0_603"/>
          <p:cNvSpPr txBox="1"/>
          <p:nvPr>
            <p:ph idx="16" type="body"/>
          </p:nvPr>
        </p:nvSpPr>
        <p:spPr>
          <a:xfrm>
            <a:off x="6999267" y="1706488"/>
            <a:ext cx="4948800" cy="823800"/>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1000"/>
              </a:spcBef>
              <a:spcAft>
                <a:spcPts val="0"/>
              </a:spcAft>
              <a:buClr>
                <a:schemeClr val="lt1"/>
              </a:buClr>
              <a:buSzPts val="2000"/>
              <a:buNone/>
              <a:defRPr b="0" sz="2000">
                <a:solidFill>
                  <a:schemeClr val="lt1"/>
                </a:solidFill>
                <a:latin typeface="Lato"/>
                <a:ea typeface="Lato"/>
                <a:cs typeface="Lato"/>
                <a:sym typeface="Lato"/>
              </a:defRPr>
            </a:lvl1pPr>
            <a:lvl2pPr indent="-228600" lvl="1" marL="914400" algn="l">
              <a:lnSpc>
                <a:spcPct val="90000"/>
              </a:lnSpc>
              <a:spcBef>
                <a:spcPts val="500"/>
              </a:spcBef>
              <a:spcAft>
                <a:spcPts val="0"/>
              </a:spcAft>
              <a:buClr>
                <a:srgbClr val="393939"/>
              </a:buClr>
              <a:buSzPts val="2000"/>
              <a:buNone/>
              <a:defRPr b="1" sz="2000"/>
            </a:lvl2pPr>
            <a:lvl3pPr indent="-228600" lvl="2" marL="1371600" algn="l">
              <a:lnSpc>
                <a:spcPct val="90000"/>
              </a:lnSpc>
              <a:spcBef>
                <a:spcPts val="500"/>
              </a:spcBef>
              <a:spcAft>
                <a:spcPts val="0"/>
              </a:spcAft>
              <a:buClr>
                <a:srgbClr val="393939"/>
              </a:buClr>
              <a:buSzPts val="1800"/>
              <a:buNone/>
              <a:defRPr b="1" sz="1800"/>
            </a:lvl3pPr>
            <a:lvl4pPr indent="-228600" lvl="3" marL="1828800" algn="l">
              <a:lnSpc>
                <a:spcPct val="90000"/>
              </a:lnSpc>
              <a:spcBef>
                <a:spcPts val="500"/>
              </a:spcBef>
              <a:spcAft>
                <a:spcPts val="0"/>
              </a:spcAft>
              <a:buClr>
                <a:srgbClr val="393939"/>
              </a:buClr>
              <a:buSzPts val="1600"/>
              <a:buNone/>
              <a:defRPr b="1" sz="1600"/>
            </a:lvl4pPr>
            <a:lvl5pPr indent="-228600" lvl="4" marL="2286000" algn="l">
              <a:lnSpc>
                <a:spcPct val="90000"/>
              </a:lnSpc>
              <a:spcBef>
                <a:spcPts val="500"/>
              </a:spcBef>
              <a:spcAft>
                <a:spcPts val="0"/>
              </a:spcAft>
              <a:buClr>
                <a:srgbClr val="393939"/>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2" name="Google Shape;252;g3a2ede5e7d2_0_603"/>
          <p:cNvSpPr txBox="1"/>
          <p:nvPr>
            <p:ph idx="17" type="body"/>
          </p:nvPr>
        </p:nvSpPr>
        <p:spPr>
          <a:xfrm>
            <a:off x="6176118" y="2535620"/>
            <a:ext cx="795900" cy="823800"/>
          </a:xfrm>
          <a:prstGeom prst="rect">
            <a:avLst/>
          </a:prstGeom>
          <a:noFill/>
          <a:ln>
            <a:noFill/>
          </a:ln>
        </p:spPr>
        <p:txBody>
          <a:bodyPr anchorCtr="0" anchor="ctr" bIns="45700" lIns="91425" spcFirstLastPara="1" rIns="91425" wrap="square" tIns="45700">
            <a:noAutofit/>
          </a:bodyPr>
          <a:lstStyle>
            <a:lvl1pPr indent="-228600" lvl="0" marL="457200" algn="ctr">
              <a:lnSpc>
                <a:spcPct val="90000"/>
              </a:lnSpc>
              <a:spcBef>
                <a:spcPts val="1000"/>
              </a:spcBef>
              <a:spcAft>
                <a:spcPts val="0"/>
              </a:spcAft>
              <a:buClr>
                <a:schemeClr val="lt1"/>
              </a:buClr>
              <a:buSzPts val="3200"/>
              <a:buNone/>
              <a:defRPr b="1" sz="3200">
                <a:solidFill>
                  <a:schemeClr val="lt1"/>
                </a:solidFill>
                <a:latin typeface="Montserrat"/>
                <a:ea typeface="Montserrat"/>
                <a:cs typeface="Montserrat"/>
                <a:sym typeface="Montserrat"/>
              </a:defRPr>
            </a:lvl1pPr>
            <a:lvl2pPr indent="-228600" lvl="1" marL="914400" algn="l">
              <a:lnSpc>
                <a:spcPct val="90000"/>
              </a:lnSpc>
              <a:spcBef>
                <a:spcPts val="500"/>
              </a:spcBef>
              <a:spcAft>
                <a:spcPts val="0"/>
              </a:spcAft>
              <a:buClr>
                <a:srgbClr val="393939"/>
              </a:buClr>
              <a:buSzPts val="2000"/>
              <a:buNone/>
              <a:defRPr b="1" sz="2000"/>
            </a:lvl2pPr>
            <a:lvl3pPr indent="-228600" lvl="2" marL="1371600" algn="l">
              <a:lnSpc>
                <a:spcPct val="90000"/>
              </a:lnSpc>
              <a:spcBef>
                <a:spcPts val="500"/>
              </a:spcBef>
              <a:spcAft>
                <a:spcPts val="0"/>
              </a:spcAft>
              <a:buClr>
                <a:srgbClr val="393939"/>
              </a:buClr>
              <a:buSzPts val="1800"/>
              <a:buNone/>
              <a:defRPr b="1" sz="1800"/>
            </a:lvl3pPr>
            <a:lvl4pPr indent="-228600" lvl="3" marL="1828800" algn="l">
              <a:lnSpc>
                <a:spcPct val="90000"/>
              </a:lnSpc>
              <a:spcBef>
                <a:spcPts val="500"/>
              </a:spcBef>
              <a:spcAft>
                <a:spcPts val="0"/>
              </a:spcAft>
              <a:buClr>
                <a:srgbClr val="393939"/>
              </a:buClr>
              <a:buSzPts val="1600"/>
              <a:buNone/>
              <a:defRPr b="1" sz="1600"/>
            </a:lvl4pPr>
            <a:lvl5pPr indent="-228600" lvl="4" marL="2286000" algn="l">
              <a:lnSpc>
                <a:spcPct val="90000"/>
              </a:lnSpc>
              <a:spcBef>
                <a:spcPts val="500"/>
              </a:spcBef>
              <a:spcAft>
                <a:spcPts val="0"/>
              </a:spcAft>
              <a:buClr>
                <a:srgbClr val="393939"/>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3" name="Google Shape;253;g3a2ede5e7d2_0_603"/>
          <p:cNvSpPr txBox="1"/>
          <p:nvPr>
            <p:ph idx="18" type="body"/>
          </p:nvPr>
        </p:nvSpPr>
        <p:spPr>
          <a:xfrm>
            <a:off x="6999267" y="2532278"/>
            <a:ext cx="4948800" cy="823800"/>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1000"/>
              </a:spcBef>
              <a:spcAft>
                <a:spcPts val="0"/>
              </a:spcAft>
              <a:buClr>
                <a:schemeClr val="lt1"/>
              </a:buClr>
              <a:buSzPts val="2000"/>
              <a:buNone/>
              <a:defRPr b="0" sz="2000">
                <a:solidFill>
                  <a:schemeClr val="lt1"/>
                </a:solidFill>
                <a:latin typeface="Lato"/>
                <a:ea typeface="Lato"/>
                <a:cs typeface="Lato"/>
                <a:sym typeface="Lato"/>
              </a:defRPr>
            </a:lvl1pPr>
            <a:lvl2pPr indent="-228600" lvl="1" marL="914400" algn="l">
              <a:lnSpc>
                <a:spcPct val="90000"/>
              </a:lnSpc>
              <a:spcBef>
                <a:spcPts val="500"/>
              </a:spcBef>
              <a:spcAft>
                <a:spcPts val="0"/>
              </a:spcAft>
              <a:buClr>
                <a:srgbClr val="393939"/>
              </a:buClr>
              <a:buSzPts val="2000"/>
              <a:buNone/>
              <a:defRPr b="1" sz="2000"/>
            </a:lvl2pPr>
            <a:lvl3pPr indent="-228600" lvl="2" marL="1371600" algn="l">
              <a:lnSpc>
                <a:spcPct val="90000"/>
              </a:lnSpc>
              <a:spcBef>
                <a:spcPts val="500"/>
              </a:spcBef>
              <a:spcAft>
                <a:spcPts val="0"/>
              </a:spcAft>
              <a:buClr>
                <a:srgbClr val="393939"/>
              </a:buClr>
              <a:buSzPts val="1800"/>
              <a:buNone/>
              <a:defRPr b="1" sz="1800"/>
            </a:lvl3pPr>
            <a:lvl4pPr indent="-228600" lvl="3" marL="1828800" algn="l">
              <a:lnSpc>
                <a:spcPct val="90000"/>
              </a:lnSpc>
              <a:spcBef>
                <a:spcPts val="500"/>
              </a:spcBef>
              <a:spcAft>
                <a:spcPts val="0"/>
              </a:spcAft>
              <a:buClr>
                <a:srgbClr val="393939"/>
              </a:buClr>
              <a:buSzPts val="1600"/>
              <a:buNone/>
              <a:defRPr b="1" sz="1600"/>
            </a:lvl4pPr>
            <a:lvl5pPr indent="-228600" lvl="4" marL="2286000" algn="l">
              <a:lnSpc>
                <a:spcPct val="90000"/>
              </a:lnSpc>
              <a:spcBef>
                <a:spcPts val="500"/>
              </a:spcBef>
              <a:spcAft>
                <a:spcPts val="0"/>
              </a:spcAft>
              <a:buClr>
                <a:srgbClr val="393939"/>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4" name="Google Shape;254;g3a2ede5e7d2_0_603"/>
          <p:cNvSpPr txBox="1"/>
          <p:nvPr>
            <p:ph idx="19" type="body"/>
          </p:nvPr>
        </p:nvSpPr>
        <p:spPr>
          <a:xfrm>
            <a:off x="6176118" y="3359532"/>
            <a:ext cx="795900" cy="823800"/>
          </a:xfrm>
          <a:prstGeom prst="rect">
            <a:avLst/>
          </a:prstGeom>
          <a:noFill/>
          <a:ln>
            <a:noFill/>
          </a:ln>
        </p:spPr>
        <p:txBody>
          <a:bodyPr anchorCtr="0" anchor="ctr" bIns="45700" lIns="91425" spcFirstLastPara="1" rIns="91425" wrap="square" tIns="45700">
            <a:noAutofit/>
          </a:bodyPr>
          <a:lstStyle>
            <a:lvl1pPr indent="-228600" lvl="0" marL="457200" algn="ctr">
              <a:lnSpc>
                <a:spcPct val="90000"/>
              </a:lnSpc>
              <a:spcBef>
                <a:spcPts val="1000"/>
              </a:spcBef>
              <a:spcAft>
                <a:spcPts val="0"/>
              </a:spcAft>
              <a:buClr>
                <a:schemeClr val="lt1"/>
              </a:buClr>
              <a:buSzPts val="3200"/>
              <a:buNone/>
              <a:defRPr b="1" sz="3200">
                <a:solidFill>
                  <a:schemeClr val="lt1"/>
                </a:solidFill>
                <a:latin typeface="Montserrat"/>
                <a:ea typeface="Montserrat"/>
                <a:cs typeface="Montserrat"/>
                <a:sym typeface="Montserrat"/>
              </a:defRPr>
            </a:lvl1pPr>
            <a:lvl2pPr indent="-228600" lvl="1" marL="914400" algn="l">
              <a:lnSpc>
                <a:spcPct val="90000"/>
              </a:lnSpc>
              <a:spcBef>
                <a:spcPts val="500"/>
              </a:spcBef>
              <a:spcAft>
                <a:spcPts val="0"/>
              </a:spcAft>
              <a:buClr>
                <a:srgbClr val="393939"/>
              </a:buClr>
              <a:buSzPts val="2000"/>
              <a:buNone/>
              <a:defRPr b="1" sz="2000"/>
            </a:lvl2pPr>
            <a:lvl3pPr indent="-228600" lvl="2" marL="1371600" algn="l">
              <a:lnSpc>
                <a:spcPct val="90000"/>
              </a:lnSpc>
              <a:spcBef>
                <a:spcPts val="500"/>
              </a:spcBef>
              <a:spcAft>
                <a:spcPts val="0"/>
              </a:spcAft>
              <a:buClr>
                <a:srgbClr val="393939"/>
              </a:buClr>
              <a:buSzPts val="1800"/>
              <a:buNone/>
              <a:defRPr b="1" sz="1800"/>
            </a:lvl3pPr>
            <a:lvl4pPr indent="-228600" lvl="3" marL="1828800" algn="l">
              <a:lnSpc>
                <a:spcPct val="90000"/>
              </a:lnSpc>
              <a:spcBef>
                <a:spcPts val="500"/>
              </a:spcBef>
              <a:spcAft>
                <a:spcPts val="0"/>
              </a:spcAft>
              <a:buClr>
                <a:srgbClr val="393939"/>
              </a:buClr>
              <a:buSzPts val="1600"/>
              <a:buNone/>
              <a:defRPr b="1" sz="1600"/>
            </a:lvl4pPr>
            <a:lvl5pPr indent="-228600" lvl="4" marL="2286000" algn="l">
              <a:lnSpc>
                <a:spcPct val="90000"/>
              </a:lnSpc>
              <a:spcBef>
                <a:spcPts val="500"/>
              </a:spcBef>
              <a:spcAft>
                <a:spcPts val="0"/>
              </a:spcAft>
              <a:buClr>
                <a:srgbClr val="393939"/>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5" name="Google Shape;255;g3a2ede5e7d2_0_603"/>
          <p:cNvSpPr txBox="1"/>
          <p:nvPr>
            <p:ph idx="20" type="body"/>
          </p:nvPr>
        </p:nvSpPr>
        <p:spPr>
          <a:xfrm>
            <a:off x="6999267" y="3356190"/>
            <a:ext cx="4948800" cy="823800"/>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1000"/>
              </a:spcBef>
              <a:spcAft>
                <a:spcPts val="0"/>
              </a:spcAft>
              <a:buClr>
                <a:schemeClr val="lt1"/>
              </a:buClr>
              <a:buSzPts val="2000"/>
              <a:buNone/>
              <a:defRPr b="0" sz="2000">
                <a:solidFill>
                  <a:schemeClr val="lt1"/>
                </a:solidFill>
                <a:latin typeface="Lato"/>
                <a:ea typeface="Lato"/>
                <a:cs typeface="Lato"/>
                <a:sym typeface="Lato"/>
              </a:defRPr>
            </a:lvl1pPr>
            <a:lvl2pPr indent="-228600" lvl="1" marL="914400" algn="l">
              <a:lnSpc>
                <a:spcPct val="90000"/>
              </a:lnSpc>
              <a:spcBef>
                <a:spcPts val="500"/>
              </a:spcBef>
              <a:spcAft>
                <a:spcPts val="0"/>
              </a:spcAft>
              <a:buClr>
                <a:srgbClr val="393939"/>
              </a:buClr>
              <a:buSzPts val="2000"/>
              <a:buNone/>
              <a:defRPr b="1" sz="2000"/>
            </a:lvl2pPr>
            <a:lvl3pPr indent="-228600" lvl="2" marL="1371600" algn="l">
              <a:lnSpc>
                <a:spcPct val="90000"/>
              </a:lnSpc>
              <a:spcBef>
                <a:spcPts val="500"/>
              </a:spcBef>
              <a:spcAft>
                <a:spcPts val="0"/>
              </a:spcAft>
              <a:buClr>
                <a:srgbClr val="393939"/>
              </a:buClr>
              <a:buSzPts val="1800"/>
              <a:buNone/>
              <a:defRPr b="1" sz="1800"/>
            </a:lvl3pPr>
            <a:lvl4pPr indent="-228600" lvl="3" marL="1828800" algn="l">
              <a:lnSpc>
                <a:spcPct val="90000"/>
              </a:lnSpc>
              <a:spcBef>
                <a:spcPts val="500"/>
              </a:spcBef>
              <a:spcAft>
                <a:spcPts val="0"/>
              </a:spcAft>
              <a:buClr>
                <a:srgbClr val="393939"/>
              </a:buClr>
              <a:buSzPts val="1600"/>
              <a:buNone/>
              <a:defRPr b="1" sz="1600"/>
            </a:lvl4pPr>
            <a:lvl5pPr indent="-228600" lvl="4" marL="2286000" algn="l">
              <a:lnSpc>
                <a:spcPct val="90000"/>
              </a:lnSpc>
              <a:spcBef>
                <a:spcPts val="500"/>
              </a:spcBef>
              <a:spcAft>
                <a:spcPts val="0"/>
              </a:spcAft>
              <a:buClr>
                <a:srgbClr val="393939"/>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6" name="Google Shape;256;g3a2ede5e7d2_0_603"/>
          <p:cNvSpPr txBox="1"/>
          <p:nvPr>
            <p:ph idx="21" type="body"/>
          </p:nvPr>
        </p:nvSpPr>
        <p:spPr>
          <a:xfrm>
            <a:off x="6176118" y="4183444"/>
            <a:ext cx="795900" cy="823800"/>
          </a:xfrm>
          <a:prstGeom prst="rect">
            <a:avLst/>
          </a:prstGeom>
          <a:noFill/>
          <a:ln>
            <a:noFill/>
          </a:ln>
        </p:spPr>
        <p:txBody>
          <a:bodyPr anchorCtr="0" anchor="ctr" bIns="45700" lIns="91425" spcFirstLastPara="1" rIns="91425" wrap="square" tIns="45700">
            <a:noAutofit/>
          </a:bodyPr>
          <a:lstStyle>
            <a:lvl1pPr indent="-228600" lvl="0" marL="457200" algn="ctr">
              <a:lnSpc>
                <a:spcPct val="90000"/>
              </a:lnSpc>
              <a:spcBef>
                <a:spcPts val="1000"/>
              </a:spcBef>
              <a:spcAft>
                <a:spcPts val="0"/>
              </a:spcAft>
              <a:buClr>
                <a:schemeClr val="lt1"/>
              </a:buClr>
              <a:buSzPts val="3200"/>
              <a:buNone/>
              <a:defRPr b="1" sz="3200">
                <a:solidFill>
                  <a:schemeClr val="lt1"/>
                </a:solidFill>
                <a:latin typeface="Montserrat"/>
                <a:ea typeface="Montserrat"/>
                <a:cs typeface="Montserrat"/>
                <a:sym typeface="Montserrat"/>
              </a:defRPr>
            </a:lvl1pPr>
            <a:lvl2pPr indent="-228600" lvl="1" marL="914400" algn="l">
              <a:lnSpc>
                <a:spcPct val="90000"/>
              </a:lnSpc>
              <a:spcBef>
                <a:spcPts val="500"/>
              </a:spcBef>
              <a:spcAft>
                <a:spcPts val="0"/>
              </a:spcAft>
              <a:buClr>
                <a:srgbClr val="393939"/>
              </a:buClr>
              <a:buSzPts val="2000"/>
              <a:buNone/>
              <a:defRPr b="1" sz="2000"/>
            </a:lvl2pPr>
            <a:lvl3pPr indent="-228600" lvl="2" marL="1371600" algn="l">
              <a:lnSpc>
                <a:spcPct val="90000"/>
              </a:lnSpc>
              <a:spcBef>
                <a:spcPts val="500"/>
              </a:spcBef>
              <a:spcAft>
                <a:spcPts val="0"/>
              </a:spcAft>
              <a:buClr>
                <a:srgbClr val="393939"/>
              </a:buClr>
              <a:buSzPts val="1800"/>
              <a:buNone/>
              <a:defRPr b="1" sz="1800"/>
            </a:lvl3pPr>
            <a:lvl4pPr indent="-228600" lvl="3" marL="1828800" algn="l">
              <a:lnSpc>
                <a:spcPct val="90000"/>
              </a:lnSpc>
              <a:spcBef>
                <a:spcPts val="500"/>
              </a:spcBef>
              <a:spcAft>
                <a:spcPts val="0"/>
              </a:spcAft>
              <a:buClr>
                <a:srgbClr val="393939"/>
              </a:buClr>
              <a:buSzPts val="1600"/>
              <a:buNone/>
              <a:defRPr b="1" sz="1600"/>
            </a:lvl4pPr>
            <a:lvl5pPr indent="-228600" lvl="4" marL="2286000" algn="l">
              <a:lnSpc>
                <a:spcPct val="90000"/>
              </a:lnSpc>
              <a:spcBef>
                <a:spcPts val="500"/>
              </a:spcBef>
              <a:spcAft>
                <a:spcPts val="0"/>
              </a:spcAft>
              <a:buClr>
                <a:srgbClr val="393939"/>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 name="Google Shape;257;g3a2ede5e7d2_0_603"/>
          <p:cNvSpPr txBox="1"/>
          <p:nvPr>
            <p:ph idx="22" type="body"/>
          </p:nvPr>
        </p:nvSpPr>
        <p:spPr>
          <a:xfrm>
            <a:off x="6999267" y="4180102"/>
            <a:ext cx="4948800" cy="823800"/>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1000"/>
              </a:spcBef>
              <a:spcAft>
                <a:spcPts val="0"/>
              </a:spcAft>
              <a:buClr>
                <a:schemeClr val="lt1"/>
              </a:buClr>
              <a:buSzPts val="2000"/>
              <a:buNone/>
              <a:defRPr b="0" sz="2000">
                <a:solidFill>
                  <a:schemeClr val="lt1"/>
                </a:solidFill>
                <a:latin typeface="Lato"/>
                <a:ea typeface="Lato"/>
                <a:cs typeface="Lato"/>
                <a:sym typeface="Lato"/>
              </a:defRPr>
            </a:lvl1pPr>
            <a:lvl2pPr indent="-228600" lvl="1" marL="914400" algn="l">
              <a:lnSpc>
                <a:spcPct val="90000"/>
              </a:lnSpc>
              <a:spcBef>
                <a:spcPts val="500"/>
              </a:spcBef>
              <a:spcAft>
                <a:spcPts val="0"/>
              </a:spcAft>
              <a:buClr>
                <a:srgbClr val="393939"/>
              </a:buClr>
              <a:buSzPts val="2000"/>
              <a:buNone/>
              <a:defRPr b="1" sz="2000"/>
            </a:lvl2pPr>
            <a:lvl3pPr indent="-228600" lvl="2" marL="1371600" algn="l">
              <a:lnSpc>
                <a:spcPct val="90000"/>
              </a:lnSpc>
              <a:spcBef>
                <a:spcPts val="500"/>
              </a:spcBef>
              <a:spcAft>
                <a:spcPts val="0"/>
              </a:spcAft>
              <a:buClr>
                <a:srgbClr val="393939"/>
              </a:buClr>
              <a:buSzPts val="1800"/>
              <a:buNone/>
              <a:defRPr b="1" sz="1800"/>
            </a:lvl3pPr>
            <a:lvl4pPr indent="-228600" lvl="3" marL="1828800" algn="l">
              <a:lnSpc>
                <a:spcPct val="90000"/>
              </a:lnSpc>
              <a:spcBef>
                <a:spcPts val="500"/>
              </a:spcBef>
              <a:spcAft>
                <a:spcPts val="0"/>
              </a:spcAft>
              <a:buClr>
                <a:srgbClr val="393939"/>
              </a:buClr>
              <a:buSzPts val="1600"/>
              <a:buNone/>
              <a:defRPr b="1" sz="1600"/>
            </a:lvl4pPr>
            <a:lvl5pPr indent="-228600" lvl="4" marL="2286000" algn="l">
              <a:lnSpc>
                <a:spcPct val="90000"/>
              </a:lnSpc>
              <a:spcBef>
                <a:spcPts val="500"/>
              </a:spcBef>
              <a:spcAft>
                <a:spcPts val="0"/>
              </a:spcAft>
              <a:buClr>
                <a:srgbClr val="393939"/>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8" name="Google Shape;258;g3a2ede5e7d2_0_603"/>
          <p:cNvSpPr txBox="1"/>
          <p:nvPr>
            <p:ph idx="23" type="body"/>
          </p:nvPr>
        </p:nvSpPr>
        <p:spPr>
          <a:xfrm>
            <a:off x="6176118" y="5007356"/>
            <a:ext cx="795900" cy="823800"/>
          </a:xfrm>
          <a:prstGeom prst="rect">
            <a:avLst/>
          </a:prstGeom>
          <a:noFill/>
          <a:ln>
            <a:noFill/>
          </a:ln>
        </p:spPr>
        <p:txBody>
          <a:bodyPr anchorCtr="0" anchor="ctr" bIns="45700" lIns="91425" spcFirstLastPara="1" rIns="91425" wrap="square" tIns="45700">
            <a:noAutofit/>
          </a:bodyPr>
          <a:lstStyle>
            <a:lvl1pPr indent="-228600" lvl="0" marL="457200" algn="ctr">
              <a:lnSpc>
                <a:spcPct val="90000"/>
              </a:lnSpc>
              <a:spcBef>
                <a:spcPts val="1000"/>
              </a:spcBef>
              <a:spcAft>
                <a:spcPts val="0"/>
              </a:spcAft>
              <a:buClr>
                <a:schemeClr val="lt1"/>
              </a:buClr>
              <a:buSzPts val="3200"/>
              <a:buNone/>
              <a:defRPr b="1" sz="3200">
                <a:solidFill>
                  <a:schemeClr val="lt1"/>
                </a:solidFill>
                <a:latin typeface="Montserrat"/>
                <a:ea typeface="Montserrat"/>
                <a:cs typeface="Montserrat"/>
                <a:sym typeface="Montserrat"/>
              </a:defRPr>
            </a:lvl1pPr>
            <a:lvl2pPr indent="-228600" lvl="1" marL="914400" algn="l">
              <a:lnSpc>
                <a:spcPct val="90000"/>
              </a:lnSpc>
              <a:spcBef>
                <a:spcPts val="500"/>
              </a:spcBef>
              <a:spcAft>
                <a:spcPts val="0"/>
              </a:spcAft>
              <a:buClr>
                <a:srgbClr val="393939"/>
              </a:buClr>
              <a:buSzPts val="2000"/>
              <a:buNone/>
              <a:defRPr b="1" sz="2000"/>
            </a:lvl2pPr>
            <a:lvl3pPr indent="-228600" lvl="2" marL="1371600" algn="l">
              <a:lnSpc>
                <a:spcPct val="90000"/>
              </a:lnSpc>
              <a:spcBef>
                <a:spcPts val="500"/>
              </a:spcBef>
              <a:spcAft>
                <a:spcPts val="0"/>
              </a:spcAft>
              <a:buClr>
                <a:srgbClr val="393939"/>
              </a:buClr>
              <a:buSzPts val="1800"/>
              <a:buNone/>
              <a:defRPr b="1" sz="1800"/>
            </a:lvl3pPr>
            <a:lvl4pPr indent="-228600" lvl="3" marL="1828800" algn="l">
              <a:lnSpc>
                <a:spcPct val="90000"/>
              </a:lnSpc>
              <a:spcBef>
                <a:spcPts val="500"/>
              </a:spcBef>
              <a:spcAft>
                <a:spcPts val="0"/>
              </a:spcAft>
              <a:buClr>
                <a:srgbClr val="393939"/>
              </a:buClr>
              <a:buSzPts val="1600"/>
              <a:buNone/>
              <a:defRPr b="1" sz="1600"/>
            </a:lvl4pPr>
            <a:lvl5pPr indent="-228600" lvl="4" marL="2286000" algn="l">
              <a:lnSpc>
                <a:spcPct val="90000"/>
              </a:lnSpc>
              <a:spcBef>
                <a:spcPts val="500"/>
              </a:spcBef>
              <a:spcAft>
                <a:spcPts val="0"/>
              </a:spcAft>
              <a:buClr>
                <a:srgbClr val="393939"/>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9" name="Google Shape;259;g3a2ede5e7d2_0_603"/>
          <p:cNvSpPr txBox="1"/>
          <p:nvPr>
            <p:ph idx="24" type="body"/>
          </p:nvPr>
        </p:nvSpPr>
        <p:spPr>
          <a:xfrm>
            <a:off x="6999267" y="5004014"/>
            <a:ext cx="4948800" cy="823800"/>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1000"/>
              </a:spcBef>
              <a:spcAft>
                <a:spcPts val="0"/>
              </a:spcAft>
              <a:buClr>
                <a:schemeClr val="lt1"/>
              </a:buClr>
              <a:buSzPts val="2000"/>
              <a:buNone/>
              <a:defRPr b="0" sz="2000">
                <a:solidFill>
                  <a:schemeClr val="lt1"/>
                </a:solidFill>
                <a:latin typeface="Lato"/>
                <a:ea typeface="Lato"/>
                <a:cs typeface="Lato"/>
                <a:sym typeface="Lato"/>
              </a:defRPr>
            </a:lvl1pPr>
            <a:lvl2pPr indent="-228600" lvl="1" marL="914400" algn="l">
              <a:lnSpc>
                <a:spcPct val="90000"/>
              </a:lnSpc>
              <a:spcBef>
                <a:spcPts val="500"/>
              </a:spcBef>
              <a:spcAft>
                <a:spcPts val="0"/>
              </a:spcAft>
              <a:buClr>
                <a:srgbClr val="393939"/>
              </a:buClr>
              <a:buSzPts val="2000"/>
              <a:buNone/>
              <a:defRPr b="1" sz="2000"/>
            </a:lvl2pPr>
            <a:lvl3pPr indent="-228600" lvl="2" marL="1371600" algn="l">
              <a:lnSpc>
                <a:spcPct val="90000"/>
              </a:lnSpc>
              <a:spcBef>
                <a:spcPts val="500"/>
              </a:spcBef>
              <a:spcAft>
                <a:spcPts val="0"/>
              </a:spcAft>
              <a:buClr>
                <a:srgbClr val="393939"/>
              </a:buClr>
              <a:buSzPts val="1800"/>
              <a:buNone/>
              <a:defRPr b="1" sz="1800"/>
            </a:lvl3pPr>
            <a:lvl4pPr indent="-228600" lvl="3" marL="1828800" algn="l">
              <a:lnSpc>
                <a:spcPct val="90000"/>
              </a:lnSpc>
              <a:spcBef>
                <a:spcPts val="500"/>
              </a:spcBef>
              <a:spcAft>
                <a:spcPts val="0"/>
              </a:spcAft>
              <a:buClr>
                <a:srgbClr val="393939"/>
              </a:buClr>
              <a:buSzPts val="1600"/>
              <a:buNone/>
              <a:defRPr b="1" sz="1600"/>
            </a:lvl4pPr>
            <a:lvl5pPr indent="-228600" lvl="4" marL="2286000" algn="l">
              <a:lnSpc>
                <a:spcPct val="90000"/>
              </a:lnSpc>
              <a:spcBef>
                <a:spcPts val="500"/>
              </a:spcBef>
              <a:spcAft>
                <a:spcPts val="0"/>
              </a:spcAft>
              <a:buClr>
                <a:srgbClr val="393939"/>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0" name="Google Shape;260;g3a2ede5e7d2_0_603"/>
          <p:cNvSpPr txBox="1"/>
          <p:nvPr/>
        </p:nvSpPr>
        <p:spPr>
          <a:xfrm>
            <a:off x="11528316" y="6494304"/>
            <a:ext cx="0" cy="0"/>
          </a:xfrm>
          <a:prstGeom prst="rect">
            <a:avLst/>
          </a:prstGeom>
          <a:noFill/>
          <a:ln>
            <a:noFill/>
          </a:ln>
        </p:spPr>
        <p:txBody>
          <a:bodyPr anchorCtr="0" anchor="t" bIns="45700" lIns="91425" spcFirstLastPara="1" rIns="91425" wrap="square" tIns="45700">
            <a:normAutofit fontScale="25000" lnSpcReduction="20000"/>
          </a:bodyPr>
          <a:lstStyle/>
          <a:p>
            <a:pPr indent="0" lvl="0" marL="0" marR="0" rtl="0" algn="l">
              <a:lnSpc>
                <a:spcPct val="100000"/>
              </a:lnSpc>
              <a:spcBef>
                <a:spcPts val="0"/>
              </a:spcBef>
              <a:spcAft>
                <a:spcPts val="0"/>
              </a:spcAft>
              <a:buClr>
                <a:srgbClr val="000000"/>
              </a:buClr>
              <a:buSzPct val="100000"/>
              <a:buFont typeface="Arial"/>
              <a:buNone/>
            </a:pPr>
            <a:r>
              <a:t/>
            </a:r>
            <a:endParaRPr b="0" i="0" sz="1800" u="none" cap="none" strike="noStrike">
              <a:solidFill>
                <a:schemeClr val="dk1"/>
              </a:solidFill>
              <a:latin typeface="Calibri"/>
              <a:ea typeface="Calibri"/>
              <a:cs typeface="Calibri"/>
              <a:sym typeface="Calibri"/>
            </a:endParaRPr>
          </a:p>
        </p:txBody>
      </p:sp>
      <p:sp>
        <p:nvSpPr>
          <p:cNvPr id="261" name="Google Shape;261;g3a2ede5e7d2_0_603"/>
          <p:cNvSpPr/>
          <p:nvPr/>
        </p:nvSpPr>
        <p:spPr>
          <a:xfrm>
            <a:off x="10119360" y="6100226"/>
            <a:ext cx="2072700" cy="753600"/>
          </a:xfrm>
          <a:prstGeom prst="rect">
            <a:avLst/>
          </a:prstGeom>
          <a:solidFill>
            <a:srgbClr val="21272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262" name="Google Shape;262;g3a2ede5e7d2_0_603"/>
          <p:cNvPicPr preferRelativeResize="0"/>
          <p:nvPr/>
        </p:nvPicPr>
        <p:blipFill rotWithShape="1">
          <a:blip r:embed="rId3">
            <a:alphaModFix/>
          </a:blip>
          <a:srcRect b="0" l="0" r="0" t="0"/>
          <a:stretch/>
        </p:blipFill>
        <p:spPr>
          <a:xfrm>
            <a:off x="10100758" y="6252290"/>
            <a:ext cx="2022700" cy="601567"/>
          </a:xfrm>
          <a:prstGeom prst="rect">
            <a:avLst/>
          </a:prstGeom>
          <a:noFill/>
          <a:ln>
            <a:noFill/>
          </a:ln>
        </p:spPr>
      </p:pic>
      <p:sp>
        <p:nvSpPr>
          <p:cNvPr id="263" name="Google Shape;263;g3a2ede5e7d2_0_603"/>
          <p:cNvSpPr/>
          <p:nvPr/>
        </p:nvSpPr>
        <p:spPr>
          <a:xfrm>
            <a:off x="8902326" y="6243643"/>
            <a:ext cx="3289800" cy="543000"/>
          </a:xfrm>
          <a:prstGeom prst="rect">
            <a:avLst/>
          </a:prstGeom>
          <a:solidFill>
            <a:srgbClr val="21272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Índice o contenido white">
  <p:cSld name="1_Índice o contenido white">
    <p:bg>
      <p:bgPr>
        <a:solidFill>
          <a:schemeClr val="lt1"/>
        </a:solidFill>
      </p:bgPr>
    </p:bg>
    <p:spTree>
      <p:nvGrpSpPr>
        <p:cNvPr id="264" name="Shape 264"/>
        <p:cNvGrpSpPr/>
        <p:nvPr/>
      </p:nvGrpSpPr>
      <p:grpSpPr>
        <a:xfrm>
          <a:off x="0" y="0"/>
          <a:ext cx="0" cy="0"/>
          <a:chOff x="0" y="0"/>
          <a:chExt cx="0" cy="0"/>
        </a:xfrm>
      </p:grpSpPr>
      <p:pic>
        <p:nvPicPr>
          <p:cNvPr id="265" name="Google Shape;265;g3a2ede5e7d2_0_632"/>
          <p:cNvPicPr preferRelativeResize="0"/>
          <p:nvPr/>
        </p:nvPicPr>
        <p:blipFill rotWithShape="1">
          <a:blip r:embed="rId2">
            <a:alphaModFix amt="60000"/>
          </a:blip>
          <a:srcRect b="0" l="0" r="0" t="0"/>
          <a:stretch/>
        </p:blipFill>
        <p:spPr>
          <a:xfrm>
            <a:off x="11147712" y="439908"/>
            <a:ext cx="949617" cy="820855"/>
          </a:xfrm>
          <a:prstGeom prst="rect">
            <a:avLst/>
          </a:prstGeom>
          <a:noFill/>
          <a:ln>
            <a:noFill/>
          </a:ln>
        </p:spPr>
      </p:pic>
      <p:sp>
        <p:nvSpPr>
          <p:cNvPr id="266" name="Google Shape;266;g3a2ede5e7d2_0_632"/>
          <p:cNvSpPr txBox="1"/>
          <p:nvPr>
            <p:ph type="ctrTitle"/>
          </p:nvPr>
        </p:nvSpPr>
        <p:spPr>
          <a:xfrm>
            <a:off x="314334" y="391817"/>
            <a:ext cx="10754700" cy="509400"/>
          </a:xfrm>
          <a:prstGeom prst="rect">
            <a:avLst/>
          </a:prstGeom>
          <a:noFill/>
          <a:ln>
            <a:noFill/>
          </a:ln>
        </p:spPr>
        <p:txBody>
          <a:bodyPr anchorCtr="0" anchor="t" bIns="45700" lIns="91425" spcFirstLastPara="1" rIns="91425" wrap="square" tIns="45700">
            <a:noAutofit/>
          </a:bodyPr>
          <a:lstStyle>
            <a:lvl1pPr lvl="0" algn="l">
              <a:lnSpc>
                <a:spcPct val="90000"/>
              </a:lnSpc>
              <a:spcBef>
                <a:spcPts val="0"/>
              </a:spcBef>
              <a:spcAft>
                <a:spcPts val="0"/>
              </a:spcAft>
              <a:buClr>
                <a:srgbClr val="262626"/>
              </a:buClr>
              <a:buSzPts val="3200"/>
              <a:buFont typeface="Montserrat"/>
              <a:buNone/>
              <a:defRPr sz="3200">
                <a:solidFill>
                  <a:srgbClr val="262626"/>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7" name="Google Shape;267;g3a2ede5e7d2_0_632"/>
          <p:cNvSpPr txBox="1"/>
          <p:nvPr>
            <p:ph idx="1" type="subTitle"/>
          </p:nvPr>
        </p:nvSpPr>
        <p:spPr>
          <a:xfrm>
            <a:off x="314333" y="967817"/>
            <a:ext cx="10754700" cy="360000"/>
          </a:xfrm>
          <a:prstGeom prst="rect">
            <a:avLst/>
          </a:prstGeom>
          <a:noFill/>
          <a:ln>
            <a:noFill/>
          </a:ln>
        </p:spPr>
        <p:txBody>
          <a:bodyPr anchorCtr="0" anchor="t" bIns="45700" lIns="91425" spcFirstLastPara="1" rIns="91425" wrap="square" tIns="45700">
            <a:normAutofit/>
          </a:bodyPr>
          <a:lstStyle>
            <a:lvl1pPr lvl="0" algn="l">
              <a:lnSpc>
                <a:spcPct val="90000"/>
              </a:lnSpc>
              <a:spcBef>
                <a:spcPts val="1000"/>
              </a:spcBef>
              <a:spcAft>
                <a:spcPts val="0"/>
              </a:spcAft>
              <a:buClr>
                <a:srgbClr val="A8A8A8"/>
              </a:buClr>
              <a:buSzPts val="1400"/>
              <a:buNone/>
              <a:defRPr sz="1400">
                <a:solidFill>
                  <a:srgbClr val="A8A8A8"/>
                </a:solidFill>
              </a:defRPr>
            </a:lvl1pPr>
            <a:lvl2pPr lvl="1" algn="ctr">
              <a:lnSpc>
                <a:spcPct val="90000"/>
              </a:lnSpc>
              <a:spcBef>
                <a:spcPts val="500"/>
              </a:spcBef>
              <a:spcAft>
                <a:spcPts val="0"/>
              </a:spcAft>
              <a:buClr>
                <a:srgbClr val="393939"/>
              </a:buClr>
              <a:buSzPts val="2000"/>
              <a:buNone/>
              <a:defRPr sz="2000"/>
            </a:lvl2pPr>
            <a:lvl3pPr lvl="2" algn="ctr">
              <a:lnSpc>
                <a:spcPct val="90000"/>
              </a:lnSpc>
              <a:spcBef>
                <a:spcPts val="500"/>
              </a:spcBef>
              <a:spcAft>
                <a:spcPts val="0"/>
              </a:spcAft>
              <a:buClr>
                <a:srgbClr val="393939"/>
              </a:buClr>
              <a:buSzPts val="1800"/>
              <a:buNone/>
              <a:defRPr sz="1800"/>
            </a:lvl3pPr>
            <a:lvl4pPr lvl="3" algn="ctr">
              <a:lnSpc>
                <a:spcPct val="90000"/>
              </a:lnSpc>
              <a:spcBef>
                <a:spcPts val="500"/>
              </a:spcBef>
              <a:spcAft>
                <a:spcPts val="0"/>
              </a:spcAft>
              <a:buClr>
                <a:srgbClr val="393939"/>
              </a:buClr>
              <a:buSzPts val="1600"/>
              <a:buNone/>
              <a:defRPr sz="1600"/>
            </a:lvl4pPr>
            <a:lvl5pPr lvl="4" algn="ctr">
              <a:lnSpc>
                <a:spcPct val="90000"/>
              </a:lnSpc>
              <a:spcBef>
                <a:spcPts val="500"/>
              </a:spcBef>
              <a:spcAft>
                <a:spcPts val="0"/>
              </a:spcAft>
              <a:buClr>
                <a:srgbClr val="393939"/>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pic>
        <p:nvPicPr>
          <p:cNvPr id="268" name="Google Shape;268;g3a2ede5e7d2_0_632"/>
          <p:cNvPicPr preferRelativeResize="0"/>
          <p:nvPr/>
        </p:nvPicPr>
        <p:blipFill rotWithShape="1">
          <a:blip r:embed="rId2">
            <a:alphaModFix amt="60000"/>
          </a:blip>
          <a:srcRect b="0" l="0" r="0" t="0"/>
          <a:stretch/>
        </p:blipFill>
        <p:spPr>
          <a:xfrm>
            <a:off x="11147712" y="439908"/>
            <a:ext cx="949617" cy="820855"/>
          </a:xfrm>
          <a:prstGeom prst="rect">
            <a:avLst/>
          </a:prstGeom>
          <a:noFill/>
          <a:ln>
            <a:noFill/>
          </a:ln>
        </p:spPr>
      </p:pic>
      <p:sp>
        <p:nvSpPr>
          <p:cNvPr id="269" name="Google Shape;269;g3a2ede5e7d2_0_632"/>
          <p:cNvSpPr txBox="1"/>
          <p:nvPr>
            <p:ph idx="2" type="body"/>
          </p:nvPr>
        </p:nvSpPr>
        <p:spPr>
          <a:xfrm>
            <a:off x="3231542" y="1709830"/>
            <a:ext cx="795900" cy="823800"/>
          </a:xfrm>
          <a:prstGeom prst="rect">
            <a:avLst/>
          </a:prstGeom>
          <a:noFill/>
          <a:ln>
            <a:noFill/>
          </a:ln>
        </p:spPr>
        <p:txBody>
          <a:bodyPr anchorCtr="0" anchor="ctr" bIns="45700" lIns="91425" spcFirstLastPara="1" rIns="91425" wrap="square" tIns="45700">
            <a:noAutofit/>
          </a:bodyPr>
          <a:lstStyle>
            <a:lvl1pPr indent="-228600" lvl="0" marL="457200" algn="ctr">
              <a:lnSpc>
                <a:spcPct val="90000"/>
              </a:lnSpc>
              <a:spcBef>
                <a:spcPts val="1000"/>
              </a:spcBef>
              <a:spcAft>
                <a:spcPts val="0"/>
              </a:spcAft>
              <a:buClr>
                <a:srgbClr val="262626"/>
              </a:buClr>
              <a:buSzPts val="3200"/>
              <a:buNone/>
              <a:defRPr b="1" sz="3200">
                <a:solidFill>
                  <a:srgbClr val="262626"/>
                </a:solidFill>
                <a:latin typeface="Montserrat"/>
                <a:ea typeface="Montserrat"/>
                <a:cs typeface="Montserrat"/>
                <a:sym typeface="Montserrat"/>
              </a:defRPr>
            </a:lvl1pPr>
            <a:lvl2pPr indent="-228600" lvl="1" marL="914400" algn="l">
              <a:lnSpc>
                <a:spcPct val="90000"/>
              </a:lnSpc>
              <a:spcBef>
                <a:spcPts val="500"/>
              </a:spcBef>
              <a:spcAft>
                <a:spcPts val="0"/>
              </a:spcAft>
              <a:buClr>
                <a:srgbClr val="393939"/>
              </a:buClr>
              <a:buSzPts val="2000"/>
              <a:buNone/>
              <a:defRPr b="1" sz="2000"/>
            </a:lvl2pPr>
            <a:lvl3pPr indent="-228600" lvl="2" marL="1371600" algn="l">
              <a:lnSpc>
                <a:spcPct val="90000"/>
              </a:lnSpc>
              <a:spcBef>
                <a:spcPts val="500"/>
              </a:spcBef>
              <a:spcAft>
                <a:spcPts val="0"/>
              </a:spcAft>
              <a:buClr>
                <a:srgbClr val="393939"/>
              </a:buClr>
              <a:buSzPts val="1800"/>
              <a:buNone/>
              <a:defRPr b="1" sz="1800"/>
            </a:lvl3pPr>
            <a:lvl4pPr indent="-228600" lvl="3" marL="1828800" algn="l">
              <a:lnSpc>
                <a:spcPct val="90000"/>
              </a:lnSpc>
              <a:spcBef>
                <a:spcPts val="500"/>
              </a:spcBef>
              <a:spcAft>
                <a:spcPts val="0"/>
              </a:spcAft>
              <a:buClr>
                <a:srgbClr val="393939"/>
              </a:buClr>
              <a:buSzPts val="1600"/>
              <a:buNone/>
              <a:defRPr b="1" sz="1600"/>
            </a:lvl4pPr>
            <a:lvl5pPr indent="-228600" lvl="4" marL="2286000" algn="l">
              <a:lnSpc>
                <a:spcPct val="90000"/>
              </a:lnSpc>
              <a:spcBef>
                <a:spcPts val="500"/>
              </a:spcBef>
              <a:spcAft>
                <a:spcPts val="0"/>
              </a:spcAft>
              <a:buClr>
                <a:srgbClr val="393939"/>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0" name="Google Shape;270;g3a2ede5e7d2_0_632"/>
          <p:cNvSpPr txBox="1"/>
          <p:nvPr>
            <p:ph idx="3" type="body"/>
          </p:nvPr>
        </p:nvSpPr>
        <p:spPr>
          <a:xfrm>
            <a:off x="4054691" y="1706488"/>
            <a:ext cx="4948800" cy="823800"/>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1000"/>
              </a:spcBef>
              <a:spcAft>
                <a:spcPts val="0"/>
              </a:spcAft>
              <a:buClr>
                <a:srgbClr val="393939"/>
              </a:buClr>
              <a:buSzPts val="2000"/>
              <a:buNone/>
              <a:defRPr b="0" sz="2000">
                <a:solidFill>
                  <a:srgbClr val="393939"/>
                </a:solidFill>
                <a:latin typeface="Lato"/>
                <a:ea typeface="Lato"/>
                <a:cs typeface="Lato"/>
                <a:sym typeface="Lato"/>
              </a:defRPr>
            </a:lvl1pPr>
            <a:lvl2pPr indent="-228600" lvl="1" marL="914400" algn="l">
              <a:lnSpc>
                <a:spcPct val="90000"/>
              </a:lnSpc>
              <a:spcBef>
                <a:spcPts val="500"/>
              </a:spcBef>
              <a:spcAft>
                <a:spcPts val="0"/>
              </a:spcAft>
              <a:buClr>
                <a:srgbClr val="393939"/>
              </a:buClr>
              <a:buSzPts val="2000"/>
              <a:buNone/>
              <a:defRPr b="1" sz="2000"/>
            </a:lvl2pPr>
            <a:lvl3pPr indent="-228600" lvl="2" marL="1371600" algn="l">
              <a:lnSpc>
                <a:spcPct val="90000"/>
              </a:lnSpc>
              <a:spcBef>
                <a:spcPts val="500"/>
              </a:spcBef>
              <a:spcAft>
                <a:spcPts val="0"/>
              </a:spcAft>
              <a:buClr>
                <a:srgbClr val="393939"/>
              </a:buClr>
              <a:buSzPts val="1800"/>
              <a:buNone/>
              <a:defRPr b="1" sz="1800"/>
            </a:lvl3pPr>
            <a:lvl4pPr indent="-228600" lvl="3" marL="1828800" algn="l">
              <a:lnSpc>
                <a:spcPct val="90000"/>
              </a:lnSpc>
              <a:spcBef>
                <a:spcPts val="500"/>
              </a:spcBef>
              <a:spcAft>
                <a:spcPts val="0"/>
              </a:spcAft>
              <a:buClr>
                <a:srgbClr val="393939"/>
              </a:buClr>
              <a:buSzPts val="1600"/>
              <a:buNone/>
              <a:defRPr b="1" sz="1600"/>
            </a:lvl4pPr>
            <a:lvl5pPr indent="-228600" lvl="4" marL="2286000" algn="l">
              <a:lnSpc>
                <a:spcPct val="90000"/>
              </a:lnSpc>
              <a:spcBef>
                <a:spcPts val="500"/>
              </a:spcBef>
              <a:spcAft>
                <a:spcPts val="0"/>
              </a:spcAft>
              <a:buClr>
                <a:srgbClr val="393939"/>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1" name="Google Shape;271;g3a2ede5e7d2_0_632"/>
          <p:cNvSpPr txBox="1"/>
          <p:nvPr>
            <p:ph idx="4" type="body"/>
          </p:nvPr>
        </p:nvSpPr>
        <p:spPr>
          <a:xfrm>
            <a:off x="3231542" y="2535620"/>
            <a:ext cx="795900" cy="823800"/>
          </a:xfrm>
          <a:prstGeom prst="rect">
            <a:avLst/>
          </a:prstGeom>
          <a:noFill/>
          <a:ln>
            <a:noFill/>
          </a:ln>
        </p:spPr>
        <p:txBody>
          <a:bodyPr anchorCtr="0" anchor="ctr" bIns="45700" lIns="91425" spcFirstLastPara="1" rIns="91425" wrap="square" tIns="45700">
            <a:noAutofit/>
          </a:bodyPr>
          <a:lstStyle>
            <a:lvl1pPr indent="-228600" lvl="0" marL="457200" algn="ctr">
              <a:lnSpc>
                <a:spcPct val="90000"/>
              </a:lnSpc>
              <a:spcBef>
                <a:spcPts val="1000"/>
              </a:spcBef>
              <a:spcAft>
                <a:spcPts val="0"/>
              </a:spcAft>
              <a:buClr>
                <a:srgbClr val="262626"/>
              </a:buClr>
              <a:buSzPts val="3200"/>
              <a:buNone/>
              <a:defRPr b="1" sz="3200">
                <a:solidFill>
                  <a:srgbClr val="262626"/>
                </a:solidFill>
                <a:latin typeface="Montserrat"/>
                <a:ea typeface="Montserrat"/>
                <a:cs typeface="Montserrat"/>
                <a:sym typeface="Montserrat"/>
              </a:defRPr>
            </a:lvl1pPr>
            <a:lvl2pPr indent="-228600" lvl="1" marL="914400" algn="l">
              <a:lnSpc>
                <a:spcPct val="90000"/>
              </a:lnSpc>
              <a:spcBef>
                <a:spcPts val="500"/>
              </a:spcBef>
              <a:spcAft>
                <a:spcPts val="0"/>
              </a:spcAft>
              <a:buClr>
                <a:srgbClr val="393939"/>
              </a:buClr>
              <a:buSzPts val="2000"/>
              <a:buNone/>
              <a:defRPr b="1" sz="2000"/>
            </a:lvl2pPr>
            <a:lvl3pPr indent="-228600" lvl="2" marL="1371600" algn="l">
              <a:lnSpc>
                <a:spcPct val="90000"/>
              </a:lnSpc>
              <a:spcBef>
                <a:spcPts val="500"/>
              </a:spcBef>
              <a:spcAft>
                <a:spcPts val="0"/>
              </a:spcAft>
              <a:buClr>
                <a:srgbClr val="393939"/>
              </a:buClr>
              <a:buSzPts val="1800"/>
              <a:buNone/>
              <a:defRPr b="1" sz="1800"/>
            </a:lvl3pPr>
            <a:lvl4pPr indent="-228600" lvl="3" marL="1828800" algn="l">
              <a:lnSpc>
                <a:spcPct val="90000"/>
              </a:lnSpc>
              <a:spcBef>
                <a:spcPts val="500"/>
              </a:spcBef>
              <a:spcAft>
                <a:spcPts val="0"/>
              </a:spcAft>
              <a:buClr>
                <a:srgbClr val="393939"/>
              </a:buClr>
              <a:buSzPts val="1600"/>
              <a:buNone/>
              <a:defRPr b="1" sz="1600"/>
            </a:lvl4pPr>
            <a:lvl5pPr indent="-228600" lvl="4" marL="2286000" algn="l">
              <a:lnSpc>
                <a:spcPct val="90000"/>
              </a:lnSpc>
              <a:spcBef>
                <a:spcPts val="500"/>
              </a:spcBef>
              <a:spcAft>
                <a:spcPts val="0"/>
              </a:spcAft>
              <a:buClr>
                <a:srgbClr val="393939"/>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 name="Google Shape;272;g3a2ede5e7d2_0_632"/>
          <p:cNvSpPr txBox="1"/>
          <p:nvPr>
            <p:ph idx="5" type="body"/>
          </p:nvPr>
        </p:nvSpPr>
        <p:spPr>
          <a:xfrm>
            <a:off x="4054691" y="2532278"/>
            <a:ext cx="4948800" cy="823800"/>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1000"/>
              </a:spcBef>
              <a:spcAft>
                <a:spcPts val="0"/>
              </a:spcAft>
              <a:buClr>
                <a:srgbClr val="393939"/>
              </a:buClr>
              <a:buSzPts val="2000"/>
              <a:buNone/>
              <a:defRPr b="0" sz="2000">
                <a:solidFill>
                  <a:srgbClr val="393939"/>
                </a:solidFill>
                <a:latin typeface="Lato"/>
                <a:ea typeface="Lato"/>
                <a:cs typeface="Lato"/>
                <a:sym typeface="Lato"/>
              </a:defRPr>
            </a:lvl1pPr>
            <a:lvl2pPr indent="-228600" lvl="1" marL="914400" algn="l">
              <a:lnSpc>
                <a:spcPct val="90000"/>
              </a:lnSpc>
              <a:spcBef>
                <a:spcPts val="500"/>
              </a:spcBef>
              <a:spcAft>
                <a:spcPts val="0"/>
              </a:spcAft>
              <a:buClr>
                <a:srgbClr val="393939"/>
              </a:buClr>
              <a:buSzPts val="2000"/>
              <a:buNone/>
              <a:defRPr b="1" sz="2000"/>
            </a:lvl2pPr>
            <a:lvl3pPr indent="-228600" lvl="2" marL="1371600" algn="l">
              <a:lnSpc>
                <a:spcPct val="90000"/>
              </a:lnSpc>
              <a:spcBef>
                <a:spcPts val="500"/>
              </a:spcBef>
              <a:spcAft>
                <a:spcPts val="0"/>
              </a:spcAft>
              <a:buClr>
                <a:srgbClr val="393939"/>
              </a:buClr>
              <a:buSzPts val="1800"/>
              <a:buNone/>
              <a:defRPr b="1" sz="1800"/>
            </a:lvl3pPr>
            <a:lvl4pPr indent="-228600" lvl="3" marL="1828800" algn="l">
              <a:lnSpc>
                <a:spcPct val="90000"/>
              </a:lnSpc>
              <a:spcBef>
                <a:spcPts val="500"/>
              </a:spcBef>
              <a:spcAft>
                <a:spcPts val="0"/>
              </a:spcAft>
              <a:buClr>
                <a:srgbClr val="393939"/>
              </a:buClr>
              <a:buSzPts val="1600"/>
              <a:buNone/>
              <a:defRPr b="1" sz="1600"/>
            </a:lvl4pPr>
            <a:lvl5pPr indent="-228600" lvl="4" marL="2286000" algn="l">
              <a:lnSpc>
                <a:spcPct val="90000"/>
              </a:lnSpc>
              <a:spcBef>
                <a:spcPts val="500"/>
              </a:spcBef>
              <a:spcAft>
                <a:spcPts val="0"/>
              </a:spcAft>
              <a:buClr>
                <a:srgbClr val="393939"/>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3" name="Google Shape;273;g3a2ede5e7d2_0_632"/>
          <p:cNvSpPr txBox="1"/>
          <p:nvPr>
            <p:ph idx="6" type="body"/>
          </p:nvPr>
        </p:nvSpPr>
        <p:spPr>
          <a:xfrm>
            <a:off x="3231542" y="3359532"/>
            <a:ext cx="795900" cy="823800"/>
          </a:xfrm>
          <a:prstGeom prst="rect">
            <a:avLst/>
          </a:prstGeom>
          <a:noFill/>
          <a:ln>
            <a:noFill/>
          </a:ln>
        </p:spPr>
        <p:txBody>
          <a:bodyPr anchorCtr="0" anchor="ctr" bIns="45700" lIns="91425" spcFirstLastPara="1" rIns="91425" wrap="square" tIns="45700">
            <a:noAutofit/>
          </a:bodyPr>
          <a:lstStyle>
            <a:lvl1pPr indent="-228600" lvl="0" marL="457200" algn="ctr">
              <a:lnSpc>
                <a:spcPct val="90000"/>
              </a:lnSpc>
              <a:spcBef>
                <a:spcPts val="1000"/>
              </a:spcBef>
              <a:spcAft>
                <a:spcPts val="0"/>
              </a:spcAft>
              <a:buClr>
                <a:srgbClr val="262626"/>
              </a:buClr>
              <a:buSzPts val="3200"/>
              <a:buNone/>
              <a:defRPr b="1" sz="3200">
                <a:solidFill>
                  <a:srgbClr val="262626"/>
                </a:solidFill>
                <a:latin typeface="Montserrat"/>
                <a:ea typeface="Montserrat"/>
                <a:cs typeface="Montserrat"/>
                <a:sym typeface="Montserrat"/>
              </a:defRPr>
            </a:lvl1pPr>
            <a:lvl2pPr indent="-228600" lvl="1" marL="914400" algn="l">
              <a:lnSpc>
                <a:spcPct val="90000"/>
              </a:lnSpc>
              <a:spcBef>
                <a:spcPts val="500"/>
              </a:spcBef>
              <a:spcAft>
                <a:spcPts val="0"/>
              </a:spcAft>
              <a:buClr>
                <a:srgbClr val="393939"/>
              </a:buClr>
              <a:buSzPts val="2000"/>
              <a:buNone/>
              <a:defRPr b="1" sz="2000"/>
            </a:lvl2pPr>
            <a:lvl3pPr indent="-228600" lvl="2" marL="1371600" algn="l">
              <a:lnSpc>
                <a:spcPct val="90000"/>
              </a:lnSpc>
              <a:spcBef>
                <a:spcPts val="500"/>
              </a:spcBef>
              <a:spcAft>
                <a:spcPts val="0"/>
              </a:spcAft>
              <a:buClr>
                <a:srgbClr val="393939"/>
              </a:buClr>
              <a:buSzPts val="1800"/>
              <a:buNone/>
              <a:defRPr b="1" sz="1800"/>
            </a:lvl3pPr>
            <a:lvl4pPr indent="-228600" lvl="3" marL="1828800" algn="l">
              <a:lnSpc>
                <a:spcPct val="90000"/>
              </a:lnSpc>
              <a:spcBef>
                <a:spcPts val="500"/>
              </a:spcBef>
              <a:spcAft>
                <a:spcPts val="0"/>
              </a:spcAft>
              <a:buClr>
                <a:srgbClr val="393939"/>
              </a:buClr>
              <a:buSzPts val="1600"/>
              <a:buNone/>
              <a:defRPr b="1" sz="1600"/>
            </a:lvl4pPr>
            <a:lvl5pPr indent="-228600" lvl="4" marL="2286000" algn="l">
              <a:lnSpc>
                <a:spcPct val="90000"/>
              </a:lnSpc>
              <a:spcBef>
                <a:spcPts val="500"/>
              </a:spcBef>
              <a:spcAft>
                <a:spcPts val="0"/>
              </a:spcAft>
              <a:buClr>
                <a:srgbClr val="393939"/>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4" name="Google Shape;274;g3a2ede5e7d2_0_632"/>
          <p:cNvSpPr txBox="1"/>
          <p:nvPr>
            <p:ph idx="7" type="body"/>
          </p:nvPr>
        </p:nvSpPr>
        <p:spPr>
          <a:xfrm>
            <a:off x="4054691" y="3356190"/>
            <a:ext cx="4948800" cy="823800"/>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1000"/>
              </a:spcBef>
              <a:spcAft>
                <a:spcPts val="0"/>
              </a:spcAft>
              <a:buClr>
                <a:srgbClr val="393939"/>
              </a:buClr>
              <a:buSzPts val="2000"/>
              <a:buNone/>
              <a:defRPr b="0" sz="2000">
                <a:solidFill>
                  <a:srgbClr val="393939"/>
                </a:solidFill>
                <a:latin typeface="Lato"/>
                <a:ea typeface="Lato"/>
                <a:cs typeface="Lato"/>
                <a:sym typeface="Lato"/>
              </a:defRPr>
            </a:lvl1pPr>
            <a:lvl2pPr indent="-228600" lvl="1" marL="914400" algn="l">
              <a:lnSpc>
                <a:spcPct val="90000"/>
              </a:lnSpc>
              <a:spcBef>
                <a:spcPts val="500"/>
              </a:spcBef>
              <a:spcAft>
                <a:spcPts val="0"/>
              </a:spcAft>
              <a:buClr>
                <a:srgbClr val="393939"/>
              </a:buClr>
              <a:buSzPts val="2000"/>
              <a:buNone/>
              <a:defRPr b="1" sz="2000"/>
            </a:lvl2pPr>
            <a:lvl3pPr indent="-228600" lvl="2" marL="1371600" algn="l">
              <a:lnSpc>
                <a:spcPct val="90000"/>
              </a:lnSpc>
              <a:spcBef>
                <a:spcPts val="500"/>
              </a:spcBef>
              <a:spcAft>
                <a:spcPts val="0"/>
              </a:spcAft>
              <a:buClr>
                <a:srgbClr val="393939"/>
              </a:buClr>
              <a:buSzPts val="1800"/>
              <a:buNone/>
              <a:defRPr b="1" sz="1800"/>
            </a:lvl3pPr>
            <a:lvl4pPr indent="-228600" lvl="3" marL="1828800" algn="l">
              <a:lnSpc>
                <a:spcPct val="90000"/>
              </a:lnSpc>
              <a:spcBef>
                <a:spcPts val="500"/>
              </a:spcBef>
              <a:spcAft>
                <a:spcPts val="0"/>
              </a:spcAft>
              <a:buClr>
                <a:srgbClr val="393939"/>
              </a:buClr>
              <a:buSzPts val="1600"/>
              <a:buNone/>
              <a:defRPr b="1" sz="1600"/>
            </a:lvl4pPr>
            <a:lvl5pPr indent="-228600" lvl="4" marL="2286000" algn="l">
              <a:lnSpc>
                <a:spcPct val="90000"/>
              </a:lnSpc>
              <a:spcBef>
                <a:spcPts val="500"/>
              </a:spcBef>
              <a:spcAft>
                <a:spcPts val="0"/>
              </a:spcAft>
              <a:buClr>
                <a:srgbClr val="393939"/>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5" name="Google Shape;275;g3a2ede5e7d2_0_632"/>
          <p:cNvSpPr txBox="1"/>
          <p:nvPr>
            <p:ph idx="8" type="body"/>
          </p:nvPr>
        </p:nvSpPr>
        <p:spPr>
          <a:xfrm>
            <a:off x="3231542" y="4183444"/>
            <a:ext cx="795900" cy="823800"/>
          </a:xfrm>
          <a:prstGeom prst="rect">
            <a:avLst/>
          </a:prstGeom>
          <a:noFill/>
          <a:ln>
            <a:noFill/>
          </a:ln>
        </p:spPr>
        <p:txBody>
          <a:bodyPr anchorCtr="0" anchor="ctr" bIns="45700" lIns="91425" spcFirstLastPara="1" rIns="91425" wrap="square" tIns="45700">
            <a:noAutofit/>
          </a:bodyPr>
          <a:lstStyle>
            <a:lvl1pPr indent="-228600" lvl="0" marL="457200" algn="ctr">
              <a:lnSpc>
                <a:spcPct val="90000"/>
              </a:lnSpc>
              <a:spcBef>
                <a:spcPts val="1000"/>
              </a:spcBef>
              <a:spcAft>
                <a:spcPts val="0"/>
              </a:spcAft>
              <a:buClr>
                <a:srgbClr val="262626"/>
              </a:buClr>
              <a:buSzPts val="3200"/>
              <a:buNone/>
              <a:defRPr b="1" sz="3200">
                <a:solidFill>
                  <a:srgbClr val="262626"/>
                </a:solidFill>
                <a:latin typeface="Montserrat"/>
                <a:ea typeface="Montserrat"/>
                <a:cs typeface="Montserrat"/>
                <a:sym typeface="Montserrat"/>
              </a:defRPr>
            </a:lvl1pPr>
            <a:lvl2pPr indent="-228600" lvl="1" marL="914400" algn="l">
              <a:lnSpc>
                <a:spcPct val="90000"/>
              </a:lnSpc>
              <a:spcBef>
                <a:spcPts val="500"/>
              </a:spcBef>
              <a:spcAft>
                <a:spcPts val="0"/>
              </a:spcAft>
              <a:buClr>
                <a:srgbClr val="393939"/>
              </a:buClr>
              <a:buSzPts val="2000"/>
              <a:buNone/>
              <a:defRPr b="1" sz="2000"/>
            </a:lvl2pPr>
            <a:lvl3pPr indent="-228600" lvl="2" marL="1371600" algn="l">
              <a:lnSpc>
                <a:spcPct val="90000"/>
              </a:lnSpc>
              <a:spcBef>
                <a:spcPts val="500"/>
              </a:spcBef>
              <a:spcAft>
                <a:spcPts val="0"/>
              </a:spcAft>
              <a:buClr>
                <a:srgbClr val="393939"/>
              </a:buClr>
              <a:buSzPts val="1800"/>
              <a:buNone/>
              <a:defRPr b="1" sz="1800"/>
            </a:lvl3pPr>
            <a:lvl4pPr indent="-228600" lvl="3" marL="1828800" algn="l">
              <a:lnSpc>
                <a:spcPct val="90000"/>
              </a:lnSpc>
              <a:spcBef>
                <a:spcPts val="500"/>
              </a:spcBef>
              <a:spcAft>
                <a:spcPts val="0"/>
              </a:spcAft>
              <a:buClr>
                <a:srgbClr val="393939"/>
              </a:buClr>
              <a:buSzPts val="1600"/>
              <a:buNone/>
              <a:defRPr b="1" sz="1600"/>
            </a:lvl4pPr>
            <a:lvl5pPr indent="-228600" lvl="4" marL="2286000" algn="l">
              <a:lnSpc>
                <a:spcPct val="90000"/>
              </a:lnSpc>
              <a:spcBef>
                <a:spcPts val="500"/>
              </a:spcBef>
              <a:spcAft>
                <a:spcPts val="0"/>
              </a:spcAft>
              <a:buClr>
                <a:srgbClr val="393939"/>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6" name="Google Shape;276;g3a2ede5e7d2_0_632"/>
          <p:cNvSpPr txBox="1"/>
          <p:nvPr>
            <p:ph idx="9" type="body"/>
          </p:nvPr>
        </p:nvSpPr>
        <p:spPr>
          <a:xfrm>
            <a:off x="4054691" y="4180102"/>
            <a:ext cx="4948800" cy="823800"/>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1000"/>
              </a:spcBef>
              <a:spcAft>
                <a:spcPts val="0"/>
              </a:spcAft>
              <a:buClr>
                <a:srgbClr val="393939"/>
              </a:buClr>
              <a:buSzPts val="2000"/>
              <a:buNone/>
              <a:defRPr b="0" sz="2000">
                <a:solidFill>
                  <a:srgbClr val="393939"/>
                </a:solidFill>
                <a:latin typeface="Lato"/>
                <a:ea typeface="Lato"/>
                <a:cs typeface="Lato"/>
                <a:sym typeface="Lato"/>
              </a:defRPr>
            </a:lvl1pPr>
            <a:lvl2pPr indent="-228600" lvl="1" marL="914400" algn="l">
              <a:lnSpc>
                <a:spcPct val="90000"/>
              </a:lnSpc>
              <a:spcBef>
                <a:spcPts val="500"/>
              </a:spcBef>
              <a:spcAft>
                <a:spcPts val="0"/>
              </a:spcAft>
              <a:buClr>
                <a:srgbClr val="393939"/>
              </a:buClr>
              <a:buSzPts val="2000"/>
              <a:buNone/>
              <a:defRPr b="1" sz="2000"/>
            </a:lvl2pPr>
            <a:lvl3pPr indent="-228600" lvl="2" marL="1371600" algn="l">
              <a:lnSpc>
                <a:spcPct val="90000"/>
              </a:lnSpc>
              <a:spcBef>
                <a:spcPts val="500"/>
              </a:spcBef>
              <a:spcAft>
                <a:spcPts val="0"/>
              </a:spcAft>
              <a:buClr>
                <a:srgbClr val="393939"/>
              </a:buClr>
              <a:buSzPts val="1800"/>
              <a:buNone/>
              <a:defRPr b="1" sz="1800"/>
            </a:lvl3pPr>
            <a:lvl4pPr indent="-228600" lvl="3" marL="1828800" algn="l">
              <a:lnSpc>
                <a:spcPct val="90000"/>
              </a:lnSpc>
              <a:spcBef>
                <a:spcPts val="500"/>
              </a:spcBef>
              <a:spcAft>
                <a:spcPts val="0"/>
              </a:spcAft>
              <a:buClr>
                <a:srgbClr val="393939"/>
              </a:buClr>
              <a:buSzPts val="1600"/>
              <a:buNone/>
              <a:defRPr b="1" sz="1600"/>
            </a:lvl4pPr>
            <a:lvl5pPr indent="-228600" lvl="4" marL="2286000" algn="l">
              <a:lnSpc>
                <a:spcPct val="90000"/>
              </a:lnSpc>
              <a:spcBef>
                <a:spcPts val="500"/>
              </a:spcBef>
              <a:spcAft>
                <a:spcPts val="0"/>
              </a:spcAft>
              <a:buClr>
                <a:srgbClr val="393939"/>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7" name="Google Shape;277;g3a2ede5e7d2_0_632"/>
          <p:cNvSpPr txBox="1"/>
          <p:nvPr>
            <p:ph idx="13" type="body"/>
          </p:nvPr>
        </p:nvSpPr>
        <p:spPr>
          <a:xfrm>
            <a:off x="3231542" y="5007356"/>
            <a:ext cx="795900" cy="823800"/>
          </a:xfrm>
          <a:prstGeom prst="rect">
            <a:avLst/>
          </a:prstGeom>
          <a:noFill/>
          <a:ln>
            <a:noFill/>
          </a:ln>
        </p:spPr>
        <p:txBody>
          <a:bodyPr anchorCtr="0" anchor="ctr" bIns="45700" lIns="91425" spcFirstLastPara="1" rIns="91425" wrap="square" tIns="45700">
            <a:noAutofit/>
          </a:bodyPr>
          <a:lstStyle>
            <a:lvl1pPr indent="-228600" lvl="0" marL="457200" algn="ctr">
              <a:lnSpc>
                <a:spcPct val="90000"/>
              </a:lnSpc>
              <a:spcBef>
                <a:spcPts val="1000"/>
              </a:spcBef>
              <a:spcAft>
                <a:spcPts val="0"/>
              </a:spcAft>
              <a:buClr>
                <a:srgbClr val="262626"/>
              </a:buClr>
              <a:buSzPts val="3200"/>
              <a:buNone/>
              <a:defRPr b="1" sz="3200">
                <a:solidFill>
                  <a:srgbClr val="262626"/>
                </a:solidFill>
                <a:latin typeface="Montserrat"/>
                <a:ea typeface="Montserrat"/>
                <a:cs typeface="Montserrat"/>
                <a:sym typeface="Montserrat"/>
              </a:defRPr>
            </a:lvl1pPr>
            <a:lvl2pPr indent="-228600" lvl="1" marL="914400" algn="l">
              <a:lnSpc>
                <a:spcPct val="90000"/>
              </a:lnSpc>
              <a:spcBef>
                <a:spcPts val="500"/>
              </a:spcBef>
              <a:spcAft>
                <a:spcPts val="0"/>
              </a:spcAft>
              <a:buClr>
                <a:srgbClr val="393939"/>
              </a:buClr>
              <a:buSzPts val="2000"/>
              <a:buNone/>
              <a:defRPr b="1" sz="2000"/>
            </a:lvl2pPr>
            <a:lvl3pPr indent="-228600" lvl="2" marL="1371600" algn="l">
              <a:lnSpc>
                <a:spcPct val="90000"/>
              </a:lnSpc>
              <a:spcBef>
                <a:spcPts val="500"/>
              </a:spcBef>
              <a:spcAft>
                <a:spcPts val="0"/>
              </a:spcAft>
              <a:buClr>
                <a:srgbClr val="393939"/>
              </a:buClr>
              <a:buSzPts val="1800"/>
              <a:buNone/>
              <a:defRPr b="1" sz="1800"/>
            </a:lvl3pPr>
            <a:lvl4pPr indent="-228600" lvl="3" marL="1828800" algn="l">
              <a:lnSpc>
                <a:spcPct val="90000"/>
              </a:lnSpc>
              <a:spcBef>
                <a:spcPts val="500"/>
              </a:spcBef>
              <a:spcAft>
                <a:spcPts val="0"/>
              </a:spcAft>
              <a:buClr>
                <a:srgbClr val="393939"/>
              </a:buClr>
              <a:buSzPts val="1600"/>
              <a:buNone/>
              <a:defRPr b="1" sz="1600"/>
            </a:lvl4pPr>
            <a:lvl5pPr indent="-228600" lvl="4" marL="2286000" algn="l">
              <a:lnSpc>
                <a:spcPct val="90000"/>
              </a:lnSpc>
              <a:spcBef>
                <a:spcPts val="500"/>
              </a:spcBef>
              <a:spcAft>
                <a:spcPts val="0"/>
              </a:spcAft>
              <a:buClr>
                <a:srgbClr val="393939"/>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8" name="Google Shape;278;g3a2ede5e7d2_0_632"/>
          <p:cNvSpPr txBox="1"/>
          <p:nvPr>
            <p:ph idx="14" type="body"/>
          </p:nvPr>
        </p:nvSpPr>
        <p:spPr>
          <a:xfrm>
            <a:off x="4054691" y="5004014"/>
            <a:ext cx="4948800" cy="823800"/>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1000"/>
              </a:spcBef>
              <a:spcAft>
                <a:spcPts val="0"/>
              </a:spcAft>
              <a:buClr>
                <a:srgbClr val="393939"/>
              </a:buClr>
              <a:buSzPts val="2000"/>
              <a:buNone/>
              <a:defRPr b="0" sz="2000">
                <a:solidFill>
                  <a:srgbClr val="393939"/>
                </a:solidFill>
                <a:latin typeface="Lato"/>
                <a:ea typeface="Lato"/>
                <a:cs typeface="Lato"/>
                <a:sym typeface="Lato"/>
              </a:defRPr>
            </a:lvl1pPr>
            <a:lvl2pPr indent="-228600" lvl="1" marL="914400" algn="l">
              <a:lnSpc>
                <a:spcPct val="90000"/>
              </a:lnSpc>
              <a:spcBef>
                <a:spcPts val="500"/>
              </a:spcBef>
              <a:spcAft>
                <a:spcPts val="0"/>
              </a:spcAft>
              <a:buClr>
                <a:srgbClr val="393939"/>
              </a:buClr>
              <a:buSzPts val="2000"/>
              <a:buNone/>
              <a:defRPr b="1" sz="2000"/>
            </a:lvl2pPr>
            <a:lvl3pPr indent="-228600" lvl="2" marL="1371600" algn="l">
              <a:lnSpc>
                <a:spcPct val="90000"/>
              </a:lnSpc>
              <a:spcBef>
                <a:spcPts val="500"/>
              </a:spcBef>
              <a:spcAft>
                <a:spcPts val="0"/>
              </a:spcAft>
              <a:buClr>
                <a:srgbClr val="393939"/>
              </a:buClr>
              <a:buSzPts val="1800"/>
              <a:buNone/>
              <a:defRPr b="1" sz="1800"/>
            </a:lvl3pPr>
            <a:lvl4pPr indent="-228600" lvl="3" marL="1828800" algn="l">
              <a:lnSpc>
                <a:spcPct val="90000"/>
              </a:lnSpc>
              <a:spcBef>
                <a:spcPts val="500"/>
              </a:spcBef>
              <a:spcAft>
                <a:spcPts val="0"/>
              </a:spcAft>
              <a:buClr>
                <a:srgbClr val="393939"/>
              </a:buClr>
              <a:buSzPts val="1600"/>
              <a:buNone/>
              <a:defRPr b="1" sz="1600"/>
            </a:lvl4pPr>
            <a:lvl5pPr indent="-228600" lvl="4" marL="2286000" algn="l">
              <a:lnSpc>
                <a:spcPct val="90000"/>
              </a:lnSpc>
              <a:spcBef>
                <a:spcPts val="500"/>
              </a:spcBef>
              <a:spcAft>
                <a:spcPts val="0"/>
              </a:spcAft>
              <a:buClr>
                <a:srgbClr val="393939"/>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Inicio apartado">
  <p:cSld name="1_Inicio apartado">
    <p:spTree>
      <p:nvGrpSpPr>
        <p:cNvPr id="279" name="Shape 279"/>
        <p:cNvGrpSpPr/>
        <p:nvPr/>
      </p:nvGrpSpPr>
      <p:grpSpPr>
        <a:xfrm>
          <a:off x="0" y="0"/>
          <a:ext cx="0" cy="0"/>
          <a:chOff x="0" y="0"/>
          <a:chExt cx="0" cy="0"/>
        </a:xfrm>
      </p:grpSpPr>
      <p:sp>
        <p:nvSpPr>
          <p:cNvPr id="280" name="Google Shape;280;g3a2ede5e7d2_0_647"/>
          <p:cNvSpPr/>
          <p:nvPr/>
        </p:nvSpPr>
        <p:spPr>
          <a:xfrm>
            <a:off x="6755643" y="0"/>
            <a:ext cx="5436300" cy="6858000"/>
          </a:xfrm>
          <a:prstGeom prst="rect">
            <a:avLst/>
          </a:prstGeom>
          <a:solidFill>
            <a:srgbClr val="21272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81" name="Google Shape;281;g3a2ede5e7d2_0_647"/>
          <p:cNvSpPr txBox="1"/>
          <p:nvPr>
            <p:ph idx="1" type="subTitle"/>
          </p:nvPr>
        </p:nvSpPr>
        <p:spPr>
          <a:xfrm>
            <a:off x="324000" y="3785707"/>
            <a:ext cx="6331800" cy="509400"/>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rgbClr val="A8A8A8"/>
              </a:buClr>
              <a:buSzPts val="1600"/>
              <a:buNone/>
              <a:defRPr sz="1600">
                <a:solidFill>
                  <a:srgbClr val="A8A8A8"/>
                </a:solidFill>
              </a:defRPr>
            </a:lvl1pPr>
            <a:lvl2pPr lvl="1" algn="ctr">
              <a:lnSpc>
                <a:spcPct val="90000"/>
              </a:lnSpc>
              <a:spcBef>
                <a:spcPts val="500"/>
              </a:spcBef>
              <a:spcAft>
                <a:spcPts val="0"/>
              </a:spcAft>
              <a:buClr>
                <a:srgbClr val="393939"/>
              </a:buClr>
              <a:buSzPts val="2000"/>
              <a:buNone/>
              <a:defRPr sz="2000"/>
            </a:lvl2pPr>
            <a:lvl3pPr lvl="2" algn="ctr">
              <a:lnSpc>
                <a:spcPct val="90000"/>
              </a:lnSpc>
              <a:spcBef>
                <a:spcPts val="500"/>
              </a:spcBef>
              <a:spcAft>
                <a:spcPts val="0"/>
              </a:spcAft>
              <a:buClr>
                <a:srgbClr val="393939"/>
              </a:buClr>
              <a:buSzPts val="1800"/>
              <a:buNone/>
              <a:defRPr sz="1800"/>
            </a:lvl3pPr>
            <a:lvl4pPr lvl="3" algn="ctr">
              <a:lnSpc>
                <a:spcPct val="90000"/>
              </a:lnSpc>
              <a:spcBef>
                <a:spcPts val="500"/>
              </a:spcBef>
              <a:spcAft>
                <a:spcPts val="0"/>
              </a:spcAft>
              <a:buClr>
                <a:srgbClr val="393939"/>
              </a:buClr>
              <a:buSzPts val="1600"/>
              <a:buNone/>
              <a:defRPr sz="1600"/>
            </a:lvl4pPr>
            <a:lvl5pPr lvl="4" algn="ctr">
              <a:lnSpc>
                <a:spcPct val="90000"/>
              </a:lnSpc>
              <a:spcBef>
                <a:spcPts val="500"/>
              </a:spcBef>
              <a:spcAft>
                <a:spcPts val="0"/>
              </a:spcAft>
              <a:buClr>
                <a:srgbClr val="393939"/>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82" name="Google Shape;282;g3a2ede5e7d2_0_647"/>
          <p:cNvSpPr txBox="1"/>
          <p:nvPr/>
        </p:nvSpPr>
        <p:spPr>
          <a:xfrm>
            <a:off x="2951018" y="6511636"/>
            <a:ext cx="0" cy="0"/>
          </a:xfrm>
          <a:prstGeom prst="rect">
            <a:avLst/>
          </a:prstGeom>
          <a:noFill/>
          <a:ln>
            <a:noFill/>
          </a:ln>
        </p:spPr>
        <p:txBody>
          <a:bodyPr anchorCtr="0" anchor="t" bIns="45700" lIns="91425" spcFirstLastPara="1" rIns="91425" wrap="square" tIns="45700">
            <a:normAutofit fontScale="25000" lnSpcReduction="20000"/>
          </a:bodyPr>
          <a:lstStyle/>
          <a:p>
            <a:pPr indent="0" lvl="0" marL="0" marR="0" rtl="0" algn="l">
              <a:lnSpc>
                <a:spcPct val="100000"/>
              </a:lnSpc>
              <a:spcBef>
                <a:spcPts val="0"/>
              </a:spcBef>
              <a:spcAft>
                <a:spcPts val="0"/>
              </a:spcAft>
              <a:buClr>
                <a:srgbClr val="000000"/>
              </a:buClr>
              <a:buSzPct val="100000"/>
              <a:buFont typeface="Arial"/>
              <a:buNone/>
            </a:pPr>
            <a:r>
              <a:t/>
            </a:r>
            <a:endParaRPr b="0" i="0" sz="1800" u="none" cap="none" strike="noStrike">
              <a:solidFill>
                <a:schemeClr val="dk1"/>
              </a:solidFill>
              <a:latin typeface="Calibri"/>
              <a:ea typeface="Calibri"/>
              <a:cs typeface="Calibri"/>
              <a:sym typeface="Calibri"/>
            </a:endParaRPr>
          </a:p>
        </p:txBody>
      </p:sp>
      <p:sp>
        <p:nvSpPr>
          <p:cNvPr id="283" name="Google Shape;283;g3a2ede5e7d2_0_647"/>
          <p:cNvSpPr txBox="1"/>
          <p:nvPr/>
        </p:nvSpPr>
        <p:spPr>
          <a:xfrm>
            <a:off x="2840182" y="6442364"/>
            <a:ext cx="0" cy="0"/>
          </a:xfrm>
          <a:prstGeom prst="rect">
            <a:avLst/>
          </a:prstGeom>
          <a:noFill/>
          <a:ln>
            <a:noFill/>
          </a:ln>
        </p:spPr>
        <p:txBody>
          <a:bodyPr anchorCtr="0" anchor="t" bIns="45700" lIns="91425" spcFirstLastPara="1" rIns="91425" wrap="square" tIns="45700">
            <a:normAutofit fontScale="25000" lnSpcReduction="20000"/>
          </a:bodyPr>
          <a:lstStyle/>
          <a:p>
            <a:pPr indent="0" lvl="0" marL="0" marR="0" rtl="0" algn="l">
              <a:lnSpc>
                <a:spcPct val="100000"/>
              </a:lnSpc>
              <a:spcBef>
                <a:spcPts val="0"/>
              </a:spcBef>
              <a:spcAft>
                <a:spcPts val="0"/>
              </a:spcAft>
              <a:buClr>
                <a:srgbClr val="000000"/>
              </a:buClr>
              <a:buSzPct val="100000"/>
              <a:buFont typeface="Arial"/>
              <a:buNone/>
            </a:pPr>
            <a:r>
              <a:t/>
            </a:r>
            <a:endParaRPr b="0" i="0" sz="1800" u="none" cap="none" strike="noStrike">
              <a:solidFill>
                <a:schemeClr val="dk1"/>
              </a:solidFill>
              <a:latin typeface="Calibri"/>
              <a:ea typeface="Calibri"/>
              <a:cs typeface="Calibri"/>
              <a:sym typeface="Calibri"/>
            </a:endParaRPr>
          </a:p>
        </p:txBody>
      </p:sp>
      <p:pic>
        <p:nvPicPr>
          <p:cNvPr id="284" name="Google Shape;284;g3a2ede5e7d2_0_647"/>
          <p:cNvPicPr preferRelativeResize="0"/>
          <p:nvPr/>
        </p:nvPicPr>
        <p:blipFill rotWithShape="1">
          <a:blip r:embed="rId2">
            <a:alphaModFix amt="60000"/>
          </a:blip>
          <a:srcRect b="0" l="0" r="0" t="0"/>
          <a:stretch/>
        </p:blipFill>
        <p:spPr>
          <a:xfrm>
            <a:off x="11147712" y="439908"/>
            <a:ext cx="949617" cy="820855"/>
          </a:xfrm>
          <a:prstGeom prst="rect">
            <a:avLst/>
          </a:prstGeom>
          <a:noFill/>
          <a:ln>
            <a:noFill/>
          </a:ln>
        </p:spPr>
      </p:pic>
      <p:sp>
        <p:nvSpPr>
          <p:cNvPr id="285" name="Google Shape;285;g3a2ede5e7d2_0_647"/>
          <p:cNvSpPr txBox="1"/>
          <p:nvPr/>
        </p:nvSpPr>
        <p:spPr>
          <a:xfrm>
            <a:off x="1249680" y="6507480"/>
            <a:ext cx="0" cy="0"/>
          </a:xfrm>
          <a:prstGeom prst="rect">
            <a:avLst/>
          </a:prstGeom>
          <a:noFill/>
          <a:ln>
            <a:noFill/>
          </a:ln>
        </p:spPr>
        <p:txBody>
          <a:bodyPr anchorCtr="0" anchor="t" bIns="45700" lIns="91425" spcFirstLastPara="1" rIns="91425" wrap="square" tIns="45700">
            <a:normAutofit fontScale="25000" lnSpcReduction="20000"/>
          </a:bodyPr>
          <a:lstStyle/>
          <a:p>
            <a:pPr indent="0" lvl="0" marL="0" marR="0" rtl="0" algn="l">
              <a:lnSpc>
                <a:spcPct val="100000"/>
              </a:lnSpc>
              <a:spcBef>
                <a:spcPts val="0"/>
              </a:spcBef>
              <a:spcAft>
                <a:spcPts val="0"/>
              </a:spcAft>
              <a:buClr>
                <a:srgbClr val="000000"/>
              </a:buClr>
              <a:buSzPct val="100000"/>
              <a:buFont typeface="Arial"/>
              <a:buNone/>
            </a:pPr>
            <a:r>
              <a:t/>
            </a:r>
            <a:endParaRPr b="0" i="0" sz="1800" u="none" cap="none" strike="noStrike">
              <a:solidFill>
                <a:schemeClr val="dk1"/>
              </a:solidFill>
              <a:latin typeface="Calibri"/>
              <a:ea typeface="Calibri"/>
              <a:cs typeface="Calibri"/>
              <a:sym typeface="Calibri"/>
            </a:endParaRPr>
          </a:p>
        </p:txBody>
      </p:sp>
      <p:sp>
        <p:nvSpPr>
          <p:cNvPr id="286" name="Google Shape;286;g3a2ede5e7d2_0_647"/>
          <p:cNvSpPr txBox="1"/>
          <p:nvPr>
            <p:ph idx="2" type="body"/>
          </p:nvPr>
        </p:nvSpPr>
        <p:spPr>
          <a:xfrm>
            <a:off x="323998" y="2923295"/>
            <a:ext cx="795900" cy="823800"/>
          </a:xfrm>
          <a:prstGeom prst="rect">
            <a:avLst/>
          </a:prstGeom>
          <a:noFill/>
          <a:ln>
            <a:noFill/>
          </a:ln>
        </p:spPr>
        <p:txBody>
          <a:bodyPr anchorCtr="0" anchor="ctr" bIns="45700" lIns="91425" spcFirstLastPara="1" rIns="91425" wrap="square" tIns="45700">
            <a:noAutofit/>
          </a:bodyPr>
          <a:lstStyle>
            <a:lvl1pPr indent="-228600" lvl="0" marL="457200" algn="ctr">
              <a:lnSpc>
                <a:spcPct val="90000"/>
              </a:lnSpc>
              <a:spcBef>
                <a:spcPts val="1000"/>
              </a:spcBef>
              <a:spcAft>
                <a:spcPts val="0"/>
              </a:spcAft>
              <a:buClr>
                <a:srgbClr val="262626"/>
              </a:buClr>
              <a:buSzPts val="3200"/>
              <a:buNone/>
              <a:defRPr b="1" sz="3200">
                <a:solidFill>
                  <a:srgbClr val="262626"/>
                </a:solidFill>
                <a:latin typeface="Montserrat"/>
                <a:ea typeface="Montserrat"/>
                <a:cs typeface="Montserrat"/>
                <a:sym typeface="Montserrat"/>
              </a:defRPr>
            </a:lvl1pPr>
            <a:lvl2pPr indent="-228600" lvl="1" marL="914400" algn="l">
              <a:lnSpc>
                <a:spcPct val="90000"/>
              </a:lnSpc>
              <a:spcBef>
                <a:spcPts val="500"/>
              </a:spcBef>
              <a:spcAft>
                <a:spcPts val="0"/>
              </a:spcAft>
              <a:buClr>
                <a:srgbClr val="393939"/>
              </a:buClr>
              <a:buSzPts val="2000"/>
              <a:buNone/>
              <a:defRPr b="1" sz="2000"/>
            </a:lvl2pPr>
            <a:lvl3pPr indent="-228600" lvl="2" marL="1371600" algn="l">
              <a:lnSpc>
                <a:spcPct val="90000"/>
              </a:lnSpc>
              <a:spcBef>
                <a:spcPts val="500"/>
              </a:spcBef>
              <a:spcAft>
                <a:spcPts val="0"/>
              </a:spcAft>
              <a:buClr>
                <a:srgbClr val="393939"/>
              </a:buClr>
              <a:buSzPts val="1800"/>
              <a:buNone/>
              <a:defRPr b="1" sz="1800"/>
            </a:lvl3pPr>
            <a:lvl4pPr indent="-228600" lvl="3" marL="1828800" algn="l">
              <a:lnSpc>
                <a:spcPct val="90000"/>
              </a:lnSpc>
              <a:spcBef>
                <a:spcPts val="500"/>
              </a:spcBef>
              <a:spcAft>
                <a:spcPts val="0"/>
              </a:spcAft>
              <a:buClr>
                <a:srgbClr val="393939"/>
              </a:buClr>
              <a:buSzPts val="1600"/>
              <a:buNone/>
              <a:defRPr b="1" sz="1600"/>
            </a:lvl4pPr>
            <a:lvl5pPr indent="-228600" lvl="4" marL="2286000" algn="l">
              <a:lnSpc>
                <a:spcPct val="90000"/>
              </a:lnSpc>
              <a:spcBef>
                <a:spcPts val="500"/>
              </a:spcBef>
              <a:spcAft>
                <a:spcPts val="0"/>
              </a:spcAft>
              <a:buClr>
                <a:srgbClr val="393939"/>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87" name="Google Shape;287;g3a2ede5e7d2_0_647"/>
          <p:cNvSpPr txBox="1"/>
          <p:nvPr>
            <p:ph idx="3" type="body"/>
          </p:nvPr>
        </p:nvSpPr>
        <p:spPr>
          <a:xfrm>
            <a:off x="1147147" y="2919953"/>
            <a:ext cx="4948800" cy="823800"/>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1000"/>
              </a:spcBef>
              <a:spcAft>
                <a:spcPts val="0"/>
              </a:spcAft>
              <a:buClr>
                <a:srgbClr val="393939"/>
              </a:buClr>
              <a:buSzPts val="2000"/>
              <a:buNone/>
              <a:defRPr b="0" sz="2000">
                <a:solidFill>
                  <a:srgbClr val="393939"/>
                </a:solidFill>
                <a:latin typeface="Lato"/>
                <a:ea typeface="Lato"/>
                <a:cs typeface="Lato"/>
                <a:sym typeface="Lato"/>
              </a:defRPr>
            </a:lvl1pPr>
            <a:lvl2pPr indent="-228600" lvl="1" marL="914400" algn="l">
              <a:lnSpc>
                <a:spcPct val="90000"/>
              </a:lnSpc>
              <a:spcBef>
                <a:spcPts val="500"/>
              </a:spcBef>
              <a:spcAft>
                <a:spcPts val="0"/>
              </a:spcAft>
              <a:buClr>
                <a:srgbClr val="393939"/>
              </a:buClr>
              <a:buSzPts val="2000"/>
              <a:buNone/>
              <a:defRPr b="1" sz="2000"/>
            </a:lvl2pPr>
            <a:lvl3pPr indent="-228600" lvl="2" marL="1371600" algn="l">
              <a:lnSpc>
                <a:spcPct val="90000"/>
              </a:lnSpc>
              <a:spcBef>
                <a:spcPts val="500"/>
              </a:spcBef>
              <a:spcAft>
                <a:spcPts val="0"/>
              </a:spcAft>
              <a:buClr>
                <a:srgbClr val="393939"/>
              </a:buClr>
              <a:buSzPts val="1800"/>
              <a:buNone/>
              <a:defRPr b="1" sz="1800"/>
            </a:lvl3pPr>
            <a:lvl4pPr indent="-228600" lvl="3" marL="1828800" algn="l">
              <a:lnSpc>
                <a:spcPct val="90000"/>
              </a:lnSpc>
              <a:spcBef>
                <a:spcPts val="500"/>
              </a:spcBef>
              <a:spcAft>
                <a:spcPts val="0"/>
              </a:spcAft>
              <a:buClr>
                <a:srgbClr val="393939"/>
              </a:buClr>
              <a:buSzPts val="1600"/>
              <a:buNone/>
              <a:defRPr b="1" sz="1600"/>
            </a:lvl4pPr>
            <a:lvl5pPr indent="-228600" lvl="4" marL="2286000" algn="l">
              <a:lnSpc>
                <a:spcPct val="90000"/>
              </a:lnSpc>
              <a:spcBef>
                <a:spcPts val="500"/>
              </a:spcBef>
              <a:spcAft>
                <a:spcPts val="0"/>
              </a:spcAft>
              <a:buClr>
                <a:srgbClr val="393939"/>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88" name="Google Shape;288;g3a2ede5e7d2_0_647"/>
          <p:cNvSpPr txBox="1"/>
          <p:nvPr/>
        </p:nvSpPr>
        <p:spPr>
          <a:xfrm>
            <a:off x="5312229" y="-500743"/>
            <a:ext cx="0" cy="0"/>
          </a:xfrm>
          <a:prstGeom prst="rect">
            <a:avLst/>
          </a:prstGeom>
          <a:noFill/>
          <a:ln>
            <a:noFill/>
          </a:ln>
        </p:spPr>
        <p:txBody>
          <a:bodyPr anchorCtr="0" anchor="t" bIns="45700" lIns="91425" spcFirstLastPara="1" rIns="91425" wrap="square" tIns="45700">
            <a:normAutofit fontScale="25000" lnSpcReduction="20000"/>
          </a:bodyPr>
          <a:lstStyle/>
          <a:p>
            <a:pPr indent="0" lvl="0" marL="0" marR="0" rtl="0" algn="l">
              <a:lnSpc>
                <a:spcPct val="100000"/>
              </a:lnSpc>
              <a:spcBef>
                <a:spcPts val="0"/>
              </a:spcBef>
              <a:spcAft>
                <a:spcPts val="0"/>
              </a:spcAft>
              <a:buClr>
                <a:srgbClr val="000000"/>
              </a:buClr>
              <a:buSzPct val="100000"/>
              <a:buFont typeface="Arial"/>
              <a:buNone/>
            </a:pPr>
            <a:r>
              <a:t/>
            </a:r>
            <a:endParaRPr b="0" i="0" sz="1800" u="none" cap="none" strike="noStrike">
              <a:solidFill>
                <a:schemeClr val="dk1"/>
              </a:solidFill>
              <a:latin typeface="Calibri"/>
              <a:ea typeface="Calibri"/>
              <a:cs typeface="Calibri"/>
              <a:sym typeface="Calibri"/>
            </a:endParaRPr>
          </a:p>
        </p:txBody>
      </p:sp>
      <p:sp>
        <p:nvSpPr>
          <p:cNvPr id="289" name="Google Shape;289;g3a2ede5e7d2_0_647"/>
          <p:cNvSpPr txBox="1"/>
          <p:nvPr/>
        </p:nvSpPr>
        <p:spPr>
          <a:xfrm>
            <a:off x="9644743" y="-609600"/>
            <a:ext cx="0" cy="0"/>
          </a:xfrm>
          <a:prstGeom prst="rect">
            <a:avLst/>
          </a:prstGeom>
          <a:noFill/>
          <a:ln>
            <a:noFill/>
          </a:ln>
        </p:spPr>
        <p:txBody>
          <a:bodyPr anchorCtr="0" anchor="t" bIns="45700" lIns="91425" spcFirstLastPara="1" rIns="91425" wrap="square" tIns="45700">
            <a:normAutofit fontScale="25000" lnSpcReduction="20000"/>
          </a:bodyPr>
          <a:lstStyle/>
          <a:p>
            <a:pPr indent="0" lvl="0" marL="0" marR="0" rtl="0" algn="l">
              <a:lnSpc>
                <a:spcPct val="100000"/>
              </a:lnSpc>
              <a:spcBef>
                <a:spcPts val="0"/>
              </a:spcBef>
              <a:spcAft>
                <a:spcPts val="0"/>
              </a:spcAft>
              <a:buClr>
                <a:srgbClr val="000000"/>
              </a:buClr>
              <a:buSzPct val="100000"/>
              <a:buFont typeface="Arial"/>
              <a:buNone/>
            </a:pPr>
            <a:r>
              <a:t/>
            </a:r>
            <a:endParaRPr b="0" i="0" sz="1800" u="none" cap="none" strike="noStrike">
              <a:solidFill>
                <a:schemeClr val="dk1"/>
              </a:solidFill>
              <a:latin typeface="Calibri"/>
              <a:ea typeface="Calibri"/>
              <a:cs typeface="Calibri"/>
              <a:sym typeface="Calibri"/>
            </a:endParaRPr>
          </a:p>
        </p:txBody>
      </p:sp>
      <p:sp>
        <p:nvSpPr>
          <p:cNvPr id="290" name="Google Shape;290;g3a2ede5e7d2_0_647"/>
          <p:cNvSpPr txBox="1"/>
          <p:nvPr/>
        </p:nvSpPr>
        <p:spPr>
          <a:xfrm>
            <a:off x="14331462" y="2602523"/>
            <a:ext cx="0" cy="0"/>
          </a:xfrm>
          <a:prstGeom prst="rect">
            <a:avLst/>
          </a:prstGeom>
          <a:noFill/>
          <a:ln>
            <a:noFill/>
          </a:ln>
        </p:spPr>
        <p:txBody>
          <a:bodyPr anchorCtr="0" anchor="t" bIns="45700" lIns="91425" spcFirstLastPara="1" rIns="91425" wrap="square" tIns="45700">
            <a:normAutofit fontScale="25000" lnSpcReduction="20000"/>
          </a:bodyPr>
          <a:lstStyle/>
          <a:p>
            <a:pPr indent="0" lvl="0" marL="0" marR="0" rtl="0" algn="l">
              <a:lnSpc>
                <a:spcPct val="100000"/>
              </a:lnSpc>
              <a:spcBef>
                <a:spcPts val="0"/>
              </a:spcBef>
              <a:spcAft>
                <a:spcPts val="0"/>
              </a:spcAft>
              <a:buClr>
                <a:srgbClr val="000000"/>
              </a:buClr>
              <a:buSzPct val="100000"/>
              <a:buFont typeface="Arial"/>
              <a:buNone/>
            </a:pPr>
            <a:r>
              <a:rPr b="0" i="0" lang="es-ES" sz="1800" u="none" cap="none" strike="noStrike">
                <a:solidFill>
                  <a:schemeClr val="dk1"/>
                </a:solidFill>
                <a:latin typeface="Calibri"/>
                <a:ea typeface="Calibri"/>
                <a:cs typeface="Calibri"/>
                <a:sym typeface="Calibri"/>
              </a:rPr>
              <a:t>m</a:t>
            </a:r>
            <a:endParaRPr b="0" i="0" sz="1400" u="none" cap="none" strike="noStrike">
              <a:solidFill>
                <a:srgbClr val="000000"/>
              </a:solidFill>
              <a:latin typeface="Arial"/>
              <a:ea typeface="Arial"/>
              <a:cs typeface="Arial"/>
              <a:sym typeface="Arial"/>
            </a:endParaRPr>
          </a:p>
        </p:txBody>
      </p:sp>
      <p:pic>
        <p:nvPicPr>
          <p:cNvPr id="291" name="Google Shape;291;g3a2ede5e7d2_0_647"/>
          <p:cNvPicPr preferRelativeResize="0"/>
          <p:nvPr/>
        </p:nvPicPr>
        <p:blipFill rotWithShape="1">
          <a:blip r:embed="rId3">
            <a:alphaModFix/>
          </a:blip>
          <a:srcRect b="0" l="0" r="17910" t="0"/>
          <a:stretch/>
        </p:blipFill>
        <p:spPr>
          <a:xfrm>
            <a:off x="5436358" y="695812"/>
            <a:ext cx="6755644" cy="5973873"/>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Black">
  <p:cSld name="Quote Black">
    <p:bg>
      <p:bgPr>
        <a:solidFill>
          <a:srgbClr val="21272A"/>
        </a:solidFill>
      </p:bgPr>
    </p:bg>
    <p:spTree>
      <p:nvGrpSpPr>
        <p:cNvPr id="292" name="Shape 292"/>
        <p:cNvGrpSpPr/>
        <p:nvPr/>
      </p:nvGrpSpPr>
      <p:grpSpPr>
        <a:xfrm>
          <a:off x="0" y="0"/>
          <a:ext cx="0" cy="0"/>
          <a:chOff x="0" y="0"/>
          <a:chExt cx="0" cy="0"/>
        </a:xfrm>
      </p:grpSpPr>
      <p:sp>
        <p:nvSpPr>
          <p:cNvPr id="293" name="Google Shape;293;g3a2ede5e7d2_0_660"/>
          <p:cNvSpPr txBox="1"/>
          <p:nvPr>
            <p:ph type="ctrTitle"/>
          </p:nvPr>
        </p:nvSpPr>
        <p:spPr>
          <a:xfrm>
            <a:off x="4291645" y="1998218"/>
            <a:ext cx="3837900" cy="2238900"/>
          </a:xfrm>
          <a:prstGeom prst="rect">
            <a:avLst/>
          </a:prstGeom>
          <a:noFill/>
          <a:ln>
            <a:noFill/>
          </a:ln>
        </p:spPr>
        <p:txBody>
          <a:bodyPr anchorCtr="0" anchor="t" bIns="45700" lIns="91425" spcFirstLastPara="1" rIns="91425" wrap="square" tIns="45700">
            <a:noAutofit/>
          </a:bodyPr>
          <a:lstStyle>
            <a:lvl1pPr lvl="0" algn="ctr">
              <a:lnSpc>
                <a:spcPct val="150000"/>
              </a:lnSpc>
              <a:spcBef>
                <a:spcPts val="0"/>
              </a:spcBef>
              <a:spcAft>
                <a:spcPts val="0"/>
              </a:spcAft>
              <a:buClr>
                <a:schemeClr val="lt1"/>
              </a:buClr>
              <a:buSzPts val="2500"/>
              <a:buFont typeface="Lato"/>
              <a:buNone/>
              <a:defRPr b="0" i="0" sz="2500">
                <a:solidFill>
                  <a:schemeClr val="lt1"/>
                </a:solidFill>
                <a:latin typeface="Lato"/>
                <a:ea typeface="Lato"/>
                <a:cs typeface="Lato"/>
                <a:sym typeface="Lato"/>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4" name="Google Shape;294;g3a2ede5e7d2_0_660"/>
          <p:cNvSpPr txBox="1"/>
          <p:nvPr>
            <p:ph idx="1" type="subTitle"/>
          </p:nvPr>
        </p:nvSpPr>
        <p:spPr>
          <a:xfrm>
            <a:off x="5218562" y="5076688"/>
            <a:ext cx="1992600" cy="369000"/>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rgbClr val="A8A8A8"/>
              </a:buClr>
              <a:buSzPts val="1400"/>
              <a:buNone/>
              <a:defRPr sz="1400">
                <a:solidFill>
                  <a:srgbClr val="A8A8A8"/>
                </a:solidFill>
              </a:defRPr>
            </a:lvl1pPr>
            <a:lvl2pPr lvl="1" algn="ctr">
              <a:lnSpc>
                <a:spcPct val="90000"/>
              </a:lnSpc>
              <a:spcBef>
                <a:spcPts val="500"/>
              </a:spcBef>
              <a:spcAft>
                <a:spcPts val="0"/>
              </a:spcAft>
              <a:buClr>
                <a:srgbClr val="393939"/>
              </a:buClr>
              <a:buSzPts val="2000"/>
              <a:buNone/>
              <a:defRPr sz="2000"/>
            </a:lvl2pPr>
            <a:lvl3pPr lvl="2" algn="ctr">
              <a:lnSpc>
                <a:spcPct val="90000"/>
              </a:lnSpc>
              <a:spcBef>
                <a:spcPts val="500"/>
              </a:spcBef>
              <a:spcAft>
                <a:spcPts val="0"/>
              </a:spcAft>
              <a:buClr>
                <a:srgbClr val="393939"/>
              </a:buClr>
              <a:buSzPts val="1800"/>
              <a:buNone/>
              <a:defRPr sz="1800"/>
            </a:lvl3pPr>
            <a:lvl4pPr lvl="3" algn="ctr">
              <a:lnSpc>
                <a:spcPct val="90000"/>
              </a:lnSpc>
              <a:spcBef>
                <a:spcPts val="500"/>
              </a:spcBef>
              <a:spcAft>
                <a:spcPts val="0"/>
              </a:spcAft>
              <a:buClr>
                <a:srgbClr val="393939"/>
              </a:buClr>
              <a:buSzPts val="1600"/>
              <a:buNone/>
              <a:defRPr sz="1600"/>
            </a:lvl4pPr>
            <a:lvl5pPr lvl="4" algn="ctr">
              <a:lnSpc>
                <a:spcPct val="90000"/>
              </a:lnSpc>
              <a:spcBef>
                <a:spcPts val="500"/>
              </a:spcBef>
              <a:spcAft>
                <a:spcPts val="0"/>
              </a:spcAft>
              <a:buClr>
                <a:srgbClr val="393939"/>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95" name="Google Shape;295;g3a2ede5e7d2_0_660"/>
          <p:cNvSpPr/>
          <p:nvPr/>
        </p:nvSpPr>
        <p:spPr>
          <a:xfrm>
            <a:off x="7750248" y="4552348"/>
            <a:ext cx="846000" cy="163200"/>
          </a:xfrm>
          <a:prstGeom prst="round2DiagRect">
            <a:avLst>
              <a:gd fmla="val 16667" name="adj1"/>
              <a:gd fmla="val 0" name="adj2"/>
            </a:avLst>
          </a:prstGeom>
          <a:solidFill>
            <a:srgbClr val="4086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96" name="Google Shape;296;g3a2ede5e7d2_0_660"/>
          <p:cNvSpPr/>
          <p:nvPr/>
        </p:nvSpPr>
        <p:spPr>
          <a:xfrm rot="5400000">
            <a:off x="8091637" y="4210812"/>
            <a:ext cx="846000" cy="163200"/>
          </a:xfrm>
          <a:prstGeom prst="round2DiagRect">
            <a:avLst>
              <a:gd fmla="val 16667" name="adj1"/>
              <a:gd fmla="val 0" name="adj2"/>
            </a:avLst>
          </a:prstGeom>
          <a:solidFill>
            <a:srgbClr val="4086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97" name="Google Shape;297;g3a2ede5e7d2_0_660"/>
          <p:cNvSpPr/>
          <p:nvPr/>
        </p:nvSpPr>
        <p:spPr>
          <a:xfrm>
            <a:off x="3824996" y="1519803"/>
            <a:ext cx="846000" cy="163200"/>
          </a:xfrm>
          <a:prstGeom prst="round2DiagRect">
            <a:avLst>
              <a:gd fmla="val 16667" name="adj1"/>
              <a:gd fmla="val 0" name="adj2"/>
            </a:avLst>
          </a:prstGeom>
          <a:solidFill>
            <a:srgbClr val="4086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98" name="Google Shape;298;g3a2ede5e7d2_0_660"/>
          <p:cNvSpPr/>
          <p:nvPr/>
        </p:nvSpPr>
        <p:spPr>
          <a:xfrm rot="5400000">
            <a:off x="3483449" y="1861203"/>
            <a:ext cx="846000" cy="163200"/>
          </a:xfrm>
          <a:prstGeom prst="round2DiagRect">
            <a:avLst>
              <a:gd fmla="val 16667" name="adj1"/>
              <a:gd fmla="val 0" name="adj2"/>
            </a:avLst>
          </a:prstGeom>
          <a:solidFill>
            <a:srgbClr val="4086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99" name="Google Shape;299;g3a2ede5e7d2_0_660"/>
          <p:cNvSpPr txBox="1"/>
          <p:nvPr/>
        </p:nvSpPr>
        <p:spPr>
          <a:xfrm>
            <a:off x="6293224" y="1577788"/>
            <a:ext cx="0" cy="0"/>
          </a:xfrm>
          <a:prstGeom prst="rect">
            <a:avLst/>
          </a:prstGeom>
          <a:noFill/>
          <a:ln>
            <a:noFill/>
          </a:ln>
        </p:spPr>
        <p:txBody>
          <a:bodyPr anchorCtr="0" anchor="t" bIns="45700" lIns="91425" spcFirstLastPara="1" rIns="91425" wrap="square" tIns="45700">
            <a:normAutofit fontScale="25000" lnSpcReduction="20000"/>
          </a:bodyPr>
          <a:lstStyle/>
          <a:p>
            <a:pPr indent="0" lvl="0" marL="0" marR="0" rtl="0" algn="l">
              <a:lnSpc>
                <a:spcPct val="100000"/>
              </a:lnSpc>
              <a:spcBef>
                <a:spcPts val="0"/>
              </a:spcBef>
              <a:spcAft>
                <a:spcPts val="0"/>
              </a:spcAft>
              <a:buClr>
                <a:srgbClr val="000000"/>
              </a:buClr>
              <a:buSzPct val="100000"/>
              <a:buFont typeface="Arial"/>
              <a:buNone/>
            </a:pPr>
            <a:r>
              <a:t/>
            </a:r>
            <a:endParaRPr b="0" i="0" sz="1800" u="none" cap="none" strike="noStrike">
              <a:solidFill>
                <a:schemeClr val="dk1"/>
              </a:solidFill>
              <a:latin typeface="Calibri"/>
              <a:ea typeface="Calibri"/>
              <a:cs typeface="Calibri"/>
              <a:sym typeface="Calibri"/>
            </a:endParaRPr>
          </a:p>
        </p:txBody>
      </p:sp>
      <p:pic>
        <p:nvPicPr>
          <p:cNvPr id="300" name="Google Shape;300;g3a2ede5e7d2_0_660"/>
          <p:cNvPicPr preferRelativeResize="0"/>
          <p:nvPr/>
        </p:nvPicPr>
        <p:blipFill rotWithShape="1">
          <a:blip r:embed="rId2">
            <a:alphaModFix amt="60000"/>
          </a:blip>
          <a:srcRect b="0" l="0" r="0" t="0"/>
          <a:stretch/>
        </p:blipFill>
        <p:spPr>
          <a:xfrm>
            <a:off x="11147712" y="439908"/>
            <a:ext cx="949617" cy="820855"/>
          </a:xfrm>
          <a:prstGeom prst="rect">
            <a:avLst/>
          </a:prstGeom>
          <a:noFill/>
          <a:ln>
            <a:noFill/>
          </a:ln>
        </p:spPr>
      </p:pic>
      <p:sp>
        <p:nvSpPr>
          <p:cNvPr id="301" name="Google Shape;301;g3a2ede5e7d2_0_660"/>
          <p:cNvSpPr/>
          <p:nvPr/>
        </p:nvSpPr>
        <p:spPr>
          <a:xfrm>
            <a:off x="8902326" y="6243643"/>
            <a:ext cx="3289800" cy="543000"/>
          </a:xfrm>
          <a:prstGeom prst="rect">
            <a:avLst/>
          </a:prstGeom>
          <a:solidFill>
            <a:srgbClr val="21272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White">
  <p:cSld name="Quote White">
    <p:bg>
      <p:bgPr>
        <a:solidFill>
          <a:srgbClr val="FFFFFF"/>
        </a:solidFill>
      </p:bgPr>
    </p:bg>
    <p:spTree>
      <p:nvGrpSpPr>
        <p:cNvPr id="302" name="Shape 302"/>
        <p:cNvGrpSpPr/>
        <p:nvPr/>
      </p:nvGrpSpPr>
      <p:grpSpPr>
        <a:xfrm>
          <a:off x="0" y="0"/>
          <a:ext cx="0" cy="0"/>
          <a:chOff x="0" y="0"/>
          <a:chExt cx="0" cy="0"/>
        </a:xfrm>
      </p:grpSpPr>
      <p:sp>
        <p:nvSpPr>
          <p:cNvPr id="303" name="Google Shape;303;g3a2ede5e7d2_0_670"/>
          <p:cNvSpPr txBox="1"/>
          <p:nvPr>
            <p:ph type="ctrTitle"/>
          </p:nvPr>
        </p:nvSpPr>
        <p:spPr>
          <a:xfrm>
            <a:off x="4291643" y="1676508"/>
            <a:ext cx="3837900" cy="2373300"/>
          </a:xfrm>
          <a:prstGeom prst="rect">
            <a:avLst/>
          </a:prstGeom>
          <a:noFill/>
          <a:ln>
            <a:noFill/>
          </a:ln>
        </p:spPr>
        <p:txBody>
          <a:bodyPr anchorCtr="0" anchor="t" bIns="45700" lIns="91425" spcFirstLastPara="1" rIns="91425" wrap="square" tIns="45700">
            <a:noAutofit/>
          </a:bodyPr>
          <a:lstStyle>
            <a:lvl1pPr lvl="0" algn="ctr">
              <a:lnSpc>
                <a:spcPct val="150000"/>
              </a:lnSpc>
              <a:spcBef>
                <a:spcPts val="0"/>
              </a:spcBef>
              <a:spcAft>
                <a:spcPts val="0"/>
              </a:spcAft>
              <a:buClr>
                <a:srgbClr val="262626"/>
              </a:buClr>
              <a:buSzPts val="2500"/>
              <a:buFont typeface="Lato"/>
              <a:buNone/>
              <a:defRPr b="0" i="0" sz="2500">
                <a:solidFill>
                  <a:srgbClr val="262626"/>
                </a:solidFill>
                <a:latin typeface="Lato"/>
                <a:ea typeface="Lato"/>
                <a:cs typeface="Lato"/>
                <a:sym typeface="Lato"/>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4" name="Google Shape;304;g3a2ede5e7d2_0_670"/>
          <p:cNvSpPr/>
          <p:nvPr/>
        </p:nvSpPr>
        <p:spPr>
          <a:xfrm>
            <a:off x="5532687" y="4278924"/>
            <a:ext cx="1356000" cy="163200"/>
          </a:xfrm>
          <a:prstGeom prst="round2DiagRect">
            <a:avLst>
              <a:gd fmla="val 16667" name="adj1"/>
              <a:gd fmla="val 0" name="adj2"/>
            </a:avLst>
          </a:prstGeom>
          <a:solidFill>
            <a:srgbClr val="4086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05" name="Google Shape;305;g3a2ede5e7d2_0_670"/>
          <p:cNvSpPr txBox="1"/>
          <p:nvPr>
            <p:ph idx="1" type="subTitle"/>
          </p:nvPr>
        </p:nvSpPr>
        <p:spPr>
          <a:xfrm>
            <a:off x="5218562" y="4817185"/>
            <a:ext cx="1992600" cy="369000"/>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rgbClr val="A8A8A8"/>
              </a:buClr>
              <a:buSzPts val="1400"/>
              <a:buNone/>
              <a:defRPr sz="1400">
                <a:solidFill>
                  <a:srgbClr val="A8A8A8"/>
                </a:solidFill>
              </a:defRPr>
            </a:lvl1pPr>
            <a:lvl2pPr lvl="1" algn="ctr">
              <a:lnSpc>
                <a:spcPct val="90000"/>
              </a:lnSpc>
              <a:spcBef>
                <a:spcPts val="500"/>
              </a:spcBef>
              <a:spcAft>
                <a:spcPts val="0"/>
              </a:spcAft>
              <a:buClr>
                <a:srgbClr val="393939"/>
              </a:buClr>
              <a:buSzPts val="2000"/>
              <a:buNone/>
              <a:defRPr sz="2000"/>
            </a:lvl2pPr>
            <a:lvl3pPr lvl="2" algn="ctr">
              <a:lnSpc>
                <a:spcPct val="90000"/>
              </a:lnSpc>
              <a:spcBef>
                <a:spcPts val="500"/>
              </a:spcBef>
              <a:spcAft>
                <a:spcPts val="0"/>
              </a:spcAft>
              <a:buClr>
                <a:srgbClr val="393939"/>
              </a:buClr>
              <a:buSzPts val="1800"/>
              <a:buNone/>
              <a:defRPr sz="1800"/>
            </a:lvl3pPr>
            <a:lvl4pPr lvl="3" algn="ctr">
              <a:lnSpc>
                <a:spcPct val="90000"/>
              </a:lnSpc>
              <a:spcBef>
                <a:spcPts val="500"/>
              </a:spcBef>
              <a:spcAft>
                <a:spcPts val="0"/>
              </a:spcAft>
              <a:buClr>
                <a:srgbClr val="393939"/>
              </a:buClr>
              <a:buSzPts val="1600"/>
              <a:buNone/>
              <a:defRPr sz="1600"/>
            </a:lvl4pPr>
            <a:lvl5pPr lvl="4" algn="ctr">
              <a:lnSpc>
                <a:spcPct val="90000"/>
              </a:lnSpc>
              <a:spcBef>
                <a:spcPts val="500"/>
              </a:spcBef>
              <a:spcAft>
                <a:spcPts val="0"/>
              </a:spcAft>
              <a:buClr>
                <a:srgbClr val="393939"/>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pic>
        <p:nvPicPr>
          <p:cNvPr id="306" name="Google Shape;306;g3a2ede5e7d2_0_670"/>
          <p:cNvPicPr preferRelativeResize="0"/>
          <p:nvPr/>
        </p:nvPicPr>
        <p:blipFill rotWithShape="1">
          <a:blip r:embed="rId2">
            <a:alphaModFix amt="60000"/>
          </a:blip>
          <a:srcRect b="0" l="0" r="0" t="0"/>
          <a:stretch/>
        </p:blipFill>
        <p:spPr>
          <a:xfrm>
            <a:off x="11147712" y="439908"/>
            <a:ext cx="949617" cy="820855"/>
          </a:xfrm>
          <a:prstGeom prst="rect">
            <a:avLst/>
          </a:prstGeom>
          <a:noFill/>
          <a:ln>
            <a:noFill/>
          </a:ln>
        </p:spPr>
      </p:pic>
      <p:sp>
        <p:nvSpPr>
          <p:cNvPr id="307" name="Google Shape;307;g3a2ede5e7d2_0_670"/>
          <p:cNvSpPr txBox="1"/>
          <p:nvPr/>
        </p:nvSpPr>
        <p:spPr>
          <a:xfrm>
            <a:off x="9509760" y="5257800"/>
            <a:ext cx="0" cy="0"/>
          </a:xfrm>
          <a:prstGeom prst="rect">
            <a:avLst/>
          </a:prstGeom>
          <a:noFill/>
          <a:ln>
            <a:noFill/>
          </a:ln>
        </p:spPr>
        <p:txBody>
          <a:bodyPr anchorCtr="0" anchor="t" bIns="45700" lIns="91425" spcFirstLastPara="1" rIns="91425" wrap="square" tIns="45700">
            <a:normAutofit fontScale="25000" lnSpcReduction="20000"/>
          </a:bodyPr>
          <a:lstStyle/>
          <a:p>
            <a:pPr indent="0" lvl="0" marL="0" marR="0" rtl="0" algn="l">
              <a:lnSpc>
                <a:spcPct val="100000"/>
              </a:lnSpc>
              <a:spcBef>
                <a:spcPts val="0"/>
              </a:spcBef>
              <a:spcAft>
                <a:spcPts val="0"/>
              </a:spcAft>
              <a:buClr>
                <a:srgbClr val="000000"/>
              </a:buClr>
              <a:buSzPct val="100000"/>
              <a:buFont typeface="Arial"/>
              <a:buNone/>
            </a:pPr>
            <a:r>
              <a:t/>
            </a:r>
            <a:endParaRPr b="0" i="0" sz="1800" u="none" cap="none" strike="noStrike">
              <a:solidFill>
                <a:schemeClr val="dk1"/>
              </a:solidFill>
              <a:latin typeface="Calibri"/>
              <a:ea typeface="Calibri"/>
              <a:cs typeface="Calibri"/>
              <a:sym typeface="Calibri"/>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Quote Black">
  <p:cSld name="1_Quote Black">
    <p:bg>
      <p:bgPr>
        <a:solidFill>
          <a:srgbClr val="21272A"/>
        </a:solidFill>
      </p:bgPr>
    </p:bg>
    <p:spTree>
      <p:nvGrpSpPr>
        <p:cNvPr id="308" name="Shape 308"/>
        <p:cNvGrpSpPr/>
        <p:nvPr/>
      </p:nvGrpSpPr>
      <p:grpSpPr>
        <a:xfrm>
          <a:off x="0" y="0"/>
          <a:ext cx="0" cy="0"/>
          <a:chOff x="0" y="0"/>
          <a:chExt cx="0" cy="0"/>
        </a:xfrm>
      </p:grpSpPr>
      <p:sp>
        <p:nvSpPr>
          <p:cNvPr id="309" name="Google Shape;309;g3a2ede5e7d2_0_676"/>
          <p:cNvSpPr txBox="1"/>
          <p:nvPr>
            <p:ph type="ctrTitle"/>
          </p:nvPr>
        </p:nvSpPr>
        <p:spPr>
          <a:xfrm>
            <a:off x="4291645" y="1998218"/>
            <a:ext cx="3837900" cy="2238900"/>
          </a:xfrm>
          <a:prstGeom prst="rect">
            <a:avLst/>
          </a:prstGeom>
          <a:noFill/>
          <a:ln>
            <a:noFill/>
          </a:ln>
        </p:spPr>
        <p:txBody>
          <a:bodyPr anchorCtr="0" anchor="t" bIns="45700" lIns="91425" spcFirstLastPara="1" rIns="91425" wrap="square" tIns="45700">
            <a:noAutofit/>
          </a:bodyPr>
          <a:lstStyle>
            <a:lvl1pPr lvl="0" algn="ctr">
              <a:lnSpc>
                <a:spcPct val="150000"/>
              </a:lnSpc>
              <a:spcBef>
                <a:spcPts val="0"/>
              </a:spcBef>
              <a:spcAft>
                <a:spcPts val="0"/>
              </a:spcAft>
              <a:buClr>
                <a:schemeClr val="lt1"/>
              </a:buClr>
              <a:buSzPts val="2500"/>
              <a:buFont typeface="Lato"/>
              <a:buNone/>
              <a:defRPr b="0" i="0" sz="2500">
                <a:solidFill>
                  <a:schemeClr val="lt1"/>
                </a:solidFill>
                <a:latin typeface="Lato"/>
                <a:ea typeface="Lato"/>
                <a:cs typeface="Lato"/>
                <a:sym typeface="Lato"/>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0" name="Google Shape;310;g3a2ede5e7d2_0_676"/>
          <p:cNvSpPr/>
          <p:nvPr/>
        </p:nvSpPr>
        <p:spPr>
          <a:xfrm>
            <a:off x="7750248" y="4552348"/>
            <a:ext cx="846000" cy="163200"/>
          </a:xfrm>
          <a:prstGeom prst="round2DiagRect">
            <a:avLst>
              <a:gd fmla="val 16667" name="adj1"/>
              <a:gd fmla="val 0" name="adj2"/>
            </a:avLst>
          </a:prstGeom>
          <a:solidFill>
            <a:srgbClr val="4086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11" name="Google Shape;311;g3a2ede5e7d2_0_676"/>
          <p:cNvSpPr/>
          <p:nvPr/>
        </p:nvSpPr>
        <p:spPr>
          <a:xfrm rot="5400000">
            <a:off x="8091637" y="4210812"/>
            <a:ext cx="846000" cy="163200"/>
          </a:xfrm>
          <a:prstGeom prst="round2DiagRect">
            <a:avLst>
              <a:gd fmla="val 16667" name="adj1"/>
              <a:gd fmla="val 0" name="adj2"/>
            </a:avLst>
          </a:prstGeom>
          <a:solidFill>
            <a:srgbClr val="4086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12" name="Google Shape;312;g3a2ede5e7d2_0_676"/>
          <p:cNvSpPr/>
          <p:nvPr/>
        </p:nvSpPr>
        <p:spPr>
          <a:xfrm>
            <a:off x="3824996" y="1519803"/>
            <a:ext cx="846000" cy="163200"/>
          </a:xfrm>
          <a:prstGeom prst="round2DiagRect">
            <a:avLst>
              <a:gd fmla="val 16667" name="adj1"/>
              <a:gd fmla="val 0" name="adj2"/>
            </a:avLst>
          </a:prstGeom>
          <a:solidFill>
            <a:srgbClr val="4086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13" name="Google Shape;313;g3a2ede5e7d2_0_676"/>
          <p:cNvSpPr/>
          <p:nvPr/>
        </p:nvSpPr>
        <p:spPr>
          <a:xfrm rot="5400000">
            <a:off x="3483449" y="1861203"/>
            <a:ext cx="846000" cy="163200"/>
          </a:xfrm>
          <a:prstGeom prst="round2DiagRect">
            <a:avLst>
              <a:gd fmla="val 16667" name="adj1"/>
              <a:gd fmla="val 0" name="adj2"/>
            </a:avLst>
          </a:prstGeom>
          <a:solidFill>
            <a:srgbClr val="4086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14" name="Google Shape;314;g3a2ede5e7d2_0_676"/>
          <p:cNvSpPr txBox="1"/>
          <p:nvPr/>
        </p:nvSpPr>
        <p:spPr>
          <a:xfrm>
            <a:off x="6293224" y="1577788"/>
            <a:ext cx="0" cy="0"/>
          </a:xfrm>
          <a:prstGeom prst="rect">
            <a:avLst/>
          </a:prstGeom>
          <a:noFill/>
          <a:ln>
            <a:noFill/>
          </a:ln>
        </p:spPr>
        <p:txBody>
          <a:bodyPr anchorCtr="0" anchor="t" bIns="45700" lIns="91425" spcFirstLastPara="1" rIns="91425" wrap="square" tIns="45700">
            <a:normAutofit fontScale="25000" lnSpcReduction="20000"/>
          </a:bodyPr>
          <a:lstStyle/>
          <a:p>
            <a:pPr indent="0" lvl="0" marL="0" marR="0" rtl="0" algn="l">
              <a:lnSpc>
                <a:spcPct val="100000"/>
              </a:lnSpc>
              <a:spcBef>
                <a:spcPts val="0"/>
              </a:spcBef>
              <a:spcAft>
                <a:spcPts val="0"/>
              </a:spcAft>
              <a:buClr>
                <a:srgbClr val="000000"/>
              </a:buClr>
              <a:buSzPct val="100000"/>
              <a:buFont typeface="Arial"/>
              <a:buNone/>
            </a:pPr>
            <a:r>
              <a:t/>
            </a:r>
            <a:endParaRPr b="0" i="0" sz="1800" u="none" cap="none" strike="noStrike">
              <a:solidFill>
                <a:schemeClr val="dk1"/>
              </a:solidFill>
              <a:latin typeface="Calibri"/>
              <a:ea typeface="Calibri"/>
              <a:cs typeface="Calibri"/>
              <a:sym typeface="Calibri"/>
            </a:endParaRPr>
          </a:p>
        </p:txBody>
      </p:sp>
      <p:pic>
        <p:nvPicPr>
          <p:cNvPr id="315" name="Google Shape;315;g3a2ede5e7d2_0_676"/>
          <p:cNvPicPr preferRelativeResize="0"/>
          <p:nvPr/>
        </p:nvPicPr>
        <p:blipFill rotWithShape="1">
          <a:blip r:embed="rId2">
            <a:alphaModFix amt="60000"/>
          </a:blip>
          <a:srcRect b="0" l="0" r="0" t="0"/>
          <a:stretch/>
        </p:blipFill>
        <p:spPr>
          <a:xfrm>
            <a:off x="11147712" y="439908"/>
            <a:ext cx="949617" cy="820855"/>
          </a:xfrm>
          <a:prstGeom prst="rect">
            <a:avLst/>
          </a:prstGeom>
          <a:noFill/>
          <a:ln>
            <a:noFill/>
          </a:ln>
        </p:spPr>
      </p:pic>
      <p:sp>
        <p:nvSpPr>
          <p:cNvPr id="316" name="Google Shape;316;g3a2ede5e7d2_0_676"/>
          <p:cNvSpPr/>
          <p:nvPr/>
        </p:nvSpPr>
        <p:spPr>
          <a:xfrm>
            <a:off x="8902326" y="6243643"/>
            <a:ext cx="3289800" cy="543000"/>
          </a:xfrm>
          <a:prstGeom prst="rect">
            <a:avLst/>
          </a:prstGeom>
          <a:solidFill>
            <a:srgbClr val="21272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Quote White">
  <p:cSld name="1_Quote White">
    <p:bg>
      <p:bgPr>
        <a:solidFill>
          <a:srgbClr val="FFFFFF"/>
        </a:solidFill>
      </p:bgPr>
    </p:bg>
    <p:spTree>
      <p:nvGrpSpPr>
        <p:cNvPr id="317" name="Shape 317"/>
        <p:cNvGrpSpPr/>
        <p:nvPr/>
      </p:nvGrpSpPr>
      <p:grpSpPr>
        <a:xfrm>
          <a:off x="0" y="0"/>
          <a:ext cx="0" cy="0"/>
          <a:chOff x="0" y="0"/>
          <a:chExt cx="0" cy="0"/>
        </a:xfrm>
      </p:grpSpPr>
      <p:sp>
        <p:nvSpPr>
          <p:cNvPr id="318" name="Google Shape;318;g3a2ede5e7d2_0_685"/>
          <p:cNvSpPr txBox="1"/>
          <p:nvPr>
            <p:ph type="ctrTitle"/>
          </p:nvPr>
        </p:nvSpPr>
        <p:spPr>
          <a:xfrm>
            <a:off x="4291643" y="1676508"/>
            <a:ext cx="3837900" cy="2373300"/>
          </a:xfrm>
          <a:prstGeom prst="rect">
            <a:avLst/>
          </a:prstGeom>
          <a:noFill/>
          <a:ln>
            <a:noFill/>
          </a:ln>
        </p:spPr>
        <p:txBody>
          <a:bodyPr anchorCtr="0" anchor="t" bIns="45700" lIns="91425" spcFirstLastPara="1" rIns="91425" wrap="square" tIns="45700">
            <a:noAutofit/>
          </a:bodyPr>
          <a:lstStyle>
            <a:lvl1pPr lvl="0" algn="ctr">
              <a:lnSpc>
                <a:spcPct val="150000"/>
              </a:lnSpc>
              <a:spcBef>
                <a:spcPts val="0"/>
              </a:spcBef>
              <a:spcAft>
                <a:spcPts val="0"/>
              </a:spcAft>
              <a:buClr>
                <a:srgbClr val="262626"/>
              </a:buClr>
              <a:buSzPts val="2500"/>
              <a:buFont typeface="Lato"/>
              <a:buNone/>
              <a:defRPr b="0" i="0" sz="2500">
                <a:solidFill>
                  <a:srgbClr val="262626"/>
                </a:solidFill>
                <a:latin typeface="Lato"/>
                <a:ea typeface="Lato"/>
                <a:cs typeface="Lato"/>
                <a:sym typeface="Lato"/>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9" name="Google Shape;319;g3a2ede5e7d2_0_685"/>
          <p:cNvSpPr/>
          <p:nvPr/>
        </p:nvSpPr>
        <p:spPr>
          <a:xfrm>
            <a:off x="5532687" y="4278924"/>
            <a:ext cx="1356000" cy="163200"/>
          </a:xfrm>
          <a:prstGeom prst="round2DiagRect">
            <a:avLst>
              <a:gd fmla="val 16667" name="adj1"/>
              <a:gd fmla="val 0" name="adj2"/>
            </a:avLst>
          </a:prstGeom>
          <a:solidFill>
            <a:srgbClr val="4086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320" name="Google Shape;320;g3a2ede5e7d2_0_685"/>
          <p:cNvPicPr preferRelativeResize="0"/>
          <p:nvPr/>
        </p:nvPicPr>
        <p:blipFill rotWithShape="1">
          <a:blip r:embed="rId2">
            <a:alphaModFix amt="60000"/>
          </a:blip>
          <a:srcRect b="0" l="0" r="0" t="0"/>
          <a:stretch/>
        </p:blipFill>
        <p:spPr>
          <a:xfrm>
            <a:off x="11147712" y="439908"/>
            <a:ext cx="949617" cy="820855"/>
          </a:xfrm>
          <a:prstGeom prst="rect">
            <a:avLst/>
          </a:prstGeom>
          <a:noFill/>
          <a:ln>
            <a:noFill/>
          </a:ln>
        </p:spPr>
      </p:pic>
      <p:sp>
        <p:nvSpPr>
          <p:cNvPr id="321" name="Google Shape;321;g3a2ede5e7d2_0_685"/>
          <p:cNvSpPr txBox="1"/>
          <p:nvPr/>
        </p:nvSpPr>
        <p:spPr>
          <a:xfrm>
            <a:off x="9509760" y="5257800"/>
            <a:ext cx="0" cy="0"/>
          </a:xfrm>
          <a:prstGeom prst="rect">
            <a:avLst/>
          </a:prstGeom>
          <a:noFill/>
          <a:ln>
            <a:noFill/>
          </a:ln>
        </p:spPr>
        <p:txBody>
          <a:bodyPr anchorCtr="0" anchor="t" bIns="45700" lIns="91425" spcFirstLastPara="1" rIns="91425" wrap="square" tIns="45700">
            <a:normAutofit fontScale="25000" lnSpcReduction="20000"/>
          </a:bodyPr>
          <a:lstStyle/>
          <a:p>
            <a:pPr indent="0" lvl="0" marL="0" marR="0" rtl="0" algn="l">
              <a:lnSpc>
                <a:spcPct val="100000"/>
              </a:lnSpc>
              <a:spcBef>
                <a:spcPts val="0"/>
              </a:spcBef>
              <a:spcAft>
                <a:spcPts val="0"/>
              </a:spcAft>
              <a:buClr>
                <a:srgbClr val="000000"/>
              </a:buClr>
              <a:buSzPct val="100000"/>
              <a:buFont typeface="Arial"/>
              <a:buNone/>
            </a:pPr>
            <a:r>
              <a:t/>
            </a:r>
            <a:endParaRPr b="0" i="0" sz="1800" u="none" cap="none" strike="noStrike">
              <a:solidFill>
                <a:schemeClr val="dk1"/>
              </a:solidFill>
              <a:latin typeface="Calibri"/>
              <a:ea typeface="Calibri"/>
              <a:cs typeface="Calibri"/>
              <a:sym typeface="Calibri"/>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cifras y texto alternativo">
  <p:cSld name="2 cifras y texto alternativo">
    <p:spTree>
      <p:nvGrpSpPr>
        <p:cNvPr id="322" name="Shape 322"/>
        <p:cNvGrpSpPr/>
        <p:nvPr/>
      </p:nvGrpSpPr>
      <p:grpSpPr>
        <a:xfrm>
          <a:off x="0" y="0"/>
          <a:ext cx="0" cy="0"/>
          <a:chOff x="0" y="0"/>
          <a:chExt cx="0" cy="0"/>
        </a:xfrm>
      </p:grpSpPr>
      <p:sp>
        <p:nvSpPr>
          <p:cNvPr id="323" name="Google Shape;323;g3a2ede5e7d2_0_690"/>
          <p:cNvSpPr txBox="1"/>
          <p:nvPr>
            <p:ph type="ctrTitle"/>
          </p:nvPr>
        </p:nvSpPr>
        <p:spPr>
          <a:xfrm>
            <a:off x="324000" y="360000"/>
            <a:ext cx="6800700" cy="509400"/>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rgbClr val="262626"/>
              </a:buClr>
              <a:buSzPts val="3000"/>
              <a:buFont typeface="Montserrat"/>
              <a:buNone/>
              <a:defRPr sz="3000">
                <a:solidFill>
                  <a:srgbClr val="262626"/>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4" name="Google Shape;324;g3a2ede5e7d2_0_690"/>
          <p:cNvSpPr txBox="1"/>
          <p:nvPr>
            <p:ph idx="1" type="subTitle"/>
          </p:nvPr>
        </p:nvSpPr>
        <p:spPr>
          <a:xfrm>
            <a:off x="324001" y="936000"/>
            <a:ext cx="6800700" cy="291000"/>
          </a:xfrm>
          <a:prstGeom prst="rect">
            <a:avLst/>
          </a:prstGeom>
          <a:noFill/>
          <a:ln>
            <a:noFill/>
          </a:ln>
        </p:spPr>
        <p:txBody>
          <a:bodyPr anchorCtr="0" anchor="t" bIns="45700" lIns="91425" spcFirstLastPara="1" rIns="91425" wrap="square" tIns="45700">
            <a:normAutofit/>
          </a:bodyPr>
          <a:lstStyle>
            <a:lvl1pPr lvl="0" algn="l">
              <a:lnSpc>
                <a:spcPct val="90000"/>
              </a:lnSpc>
              <a:spcBef>
                <a:spcPts val="1000"/>
              </a:spcBef>
              <a:spcAft>
                <a:spcPts val="0"/>
              </a:spcAft>
              <a:buClr>
                <a:srgbClr val="A8A8A8"/>
              </a:buClr>
              <a:buSzPts val="1400"/>
              <a:buNone/>
              <a:defRPr sz="1400">
                <a:solidFill>
                  <a:srgbClr val="A8A8A8"/>
                </a:solidFill>
              </a:defRPr>
            </a:lvl1pPr>
            <a:lvl2pPr lvl="1" algn="ctr">
              <a:lnSpc>
                <a:spcPct val="90000"/>
              </a:lnSpc>
              <a:spcBef>
                <a:spcPts val="500"/>
              </a:spcBef>
              <a:spcAft>
                <a:spcPts val="0"/>
              </a:spcAft>
              <a:buClr>
                <a:srgbClr val="393939"/>
              </a:buClr>
              <a:buSzPts val="2000"/>
              <a:buNone/>
              <a:defRPr sz="2000"/>
            </a:lvl2pPr>
            <a:lvl3pPr lvl="2" algn="ctr">
              <a:lnSpc>
                <a:spcPct val="90000"/>
              </a:lnSpc>
              <a:spcBef>
                <a:spcPts val="500"/>
              </a:spcBef>
              <a:spcAft>
                <a:spcPts val="0"/>
              </a:spcAft>
              <a:buClr>
                <a:srgbClr val="393939"/>
              </a:buClr>
              <a:buSzPts val="1800"/>
              <a:buNone/>
              <a:defRPr sz="1800"/>
            </a:lvl3pPr>
            <a:lvl4pPr lvl="3" algn="ctr">
              <a:lnSpc>
                <a:spcPct val="90000"/>
              </a:lnSpc>
              <a:spcBef>
                <a:spcPts val="500"/>
              </a:spcBef>
              <a:spcAft>
                <a:spcPts val="0"/>
              </a:spcAft>
              <a:buClr>
                <a:srgbClr val="393939"/>
              </a:buClr>
              <a:buSzPts val="1600"/>
              <a:buNone/>
              <a:defRPr sz="1600"/>
            </a:lvl4pPr>
            <a:lvl5pPr lvl="4" algn="ctr">
              <a:lnSpc>
                <a:spcPct val="90000"/>
              </a:lnSpc>
              <a:spcBef>
                <a:spcPts val="500"/>
              </a:spcBef>
              <a:spcAft>
                <a:spcPts val="0"/>
              </a:spcAft>
              <a:buClr>
                <a:srgbClr val="393939"/>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25" name="Google Shape;325;g3a2ede5e7d2_0_690"/>
          <p:cNvSpPr txBox="1"/>
          <p:nvPr>
            <p:ph idx="2" type="body"/>
          </p:nvPr>
        </p:nvSpPr>
        <p:spPr>
          <a:xfrm>
            <a:off x="1351125" y="2252702"/>
            <a:ext cx="3790200" cy="1147800"/>
          </a:xfrm>
          <a:prstGeom prst="rect">
            <a:avLst/>
          </a:prstGeom>
          <a:noFill/>
          <a:ln>
            <a:noFill/>
          </a:ln>
        </p:spPr>
        <p:txBody>
          <a:bodyPr anchorCtr="0" anchor="ctr" bIns="45700" lIns="91425" spcFirstLastPara="1" rIns="91425" wrap="square" tIns="45700">
            <a:noAutofit/>
          </a:bodyPr>
          <a:lstStyle>
            <a:lvl1pPr indent="-228600" lvl="0" marL="457200" algn="ctr">
              <a:lnSpc>
                <a:spcPct val="90000"/>
              </a:lnSpc>
              <a:spcBef>
                <a:spcPts val="1000"/>
              </a:spcBef>
              <a:spcAft>
                <a:spcPts val="0"/>
              </a:spcAft>
              <a:buClr>
                <a:srgbClr val="393939"/>
              </a:buClr>
              <a:buSzPts val="10000"/>
              <a:buNone/>
              <a:defRPr b="1" sz="10000">
                <a:solidFill>
                  <a:srgbClr val="393939"/>
                </a:solidFill>
                <a:latin typeface="Montserrat"/>
                <a:ea typeface="Montserrat"/>
                <a:cs typeface="Montserrat"/>
                <a:sym typeface="Montserrat"/>
              </a:defRPr>
            </a:lvl1pPr>
            <a:lvl2pPr indent="-228600" lvl="1" marL="914400" algn="l">
              <a:lnSpc>
                <a:spcPct val="90000"/>
              </a:lnSpc>
              <a:spcBef>
                <a:spcPts val="500"/>
              </a:spcBef>
              <a:spcAft>
                <a:spcPts val="0"/>
              </a:spcAft>
              <a:buClr>
                <a:srgbClr val="393939"/>
              </a:buClr>
              <a:buSzPts val="2000"/>
              <a:buNone/>
              <a:defRPr b="1" sz="2000"/>
            </a:lvl2pPr>
            <a:lvl3pPr indent="-228600" lvl="2" marL="1371600" algn="l">
              <a:lnSpc>
                <a:spcPct val="90000"/>
              </a:lnSpc>
              <a:spcBef>
                <a:spcPts val="500"/>
              </a:spcBef>
              <a:spcAft>
                <a:spcPts val="0"/>
              </a:spcAft>
              <a:buClr>
                <a:srgbClr val="393939"/>
              </a:buClr>
              <a:buSzPts val="1800"/>
              <a:buNone/>
              <a:defRPr b="1" sz="1800"/>
            </a:lvl3pPr>
            <a:lvl4pPr indent="-228600" lvl="3" marL="1828800" algn="l">
              <a:lnSpc>
                <a:spcPct val="90000"/>
              </a:lnSpc>
              <a:spcBef>
                <a:spcPts val="500"/>
              </a:spcBef>
              <a:spcAft>
                <a:spcPts val="0"/>
              </a:spcAft>
              <a:buClr>
                <a:srgbClr val="393939"/>
              </a:buClr>
              <a:buSzPts val="1600"/>
              <a:buNone/>
              <a:defRPr b="1" sz="1600"/>
            </a:lvl4pPr>
            <a:lvl5pPr indent="-228600" lvl="4" marL="2286000" algn="l">
              <a:lnSpc>
                <a:spcPct val="90000"/>
              </a:lnSpc>
              <a:spcBef>
                <a:spcPts val="500"/>
              </a:spcBef>
              <a:spcAft>
                <a:spcPts val="0"/>
              </a:spcAft>
              <a:buClr>
                <a:srgbClr val="393939"/>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6" name="Google Shape;326;g3a2ede5e7d2_0_690"/>
          <p:cNvSpPr txBox="1"/>
          <p:nvPr>
            <p:ph idx="3" type="body"/>
          </p:nvPr>
        </p:nvSpPr>
        <p:spPr>
          <a:xfrm>
            <a:off x="6484955" y="2252702"/>
            <a:ext cx="3790200" cy="1147800"/>
          </a:xfrm>
          <a:prstGeom prst="rect">
            <a:avLst/>
          </a:prstGeom>
          <a:noFill/>
          <a:ln>
            <a:noFill/>
          </a:ln>
        </p:spPr>
        <p:txBody>
          <a:bodyPr anchorCtr="0" anchor="ctr" bIns="45700" lIns="91425" spcFirstLastPara="1" rIns="91425" wrap="square" tIns="45700">
            <a:noAutofit/>
          </a:bodyPr>
          <a:lstStyle>
            <a:lvl1pPr indent="-228600" lvl="0" marL="457200" algn="ctr">
              <a:lnSpc>
                <a:spcPct val="90000"/>
              </a:lnSpc>
              <a:spcBef>
                <a:spcPts val="1000"/>
              </a:spcBef>
              <a:spcAft>
                <a:spcPts val="0"/>
              </a:spcAft>
              <a:buClr>
                <a:srgbClr val="393939"/>
              </a:buClr>
              <a:buSzPts val="10000"/>
              <a:buNone/>
              <a:defRPr b="1" sz="10000">
                <a:solidFill>
                  <a:srgbClr val="393939"/>
                </a:solidFill>
                <a:latin typeface="Montserrat"/>
                <a:ea typeface="Montserrat"/>
                <a:cs typeface="Montserrat"/>
                <a:sym typeface="Montserrat"/>
              </a:defRPr>
            </a:lvl1pPr>
            <a:lvl2pPr indent="-228600" lvl="1" marL="914400" algn="l">
              <a:lnSpc>
                <a:spcPct val="90000"/>
              </a:lnSpc>
              <a:spcBef>
                <a:spcPts val="500"/>
              </a:spcBef>
              <a:spcAft>
                <a:spcPts val="0"/>
              </a:spcAft>
              <a:buClr>
                <a:srgbClr val="393939"/>
              </a:buClr>
              <a:buSzPts val="2000"/>
              <a:buNone/>
              <a:defRPr b="1" sz="2000"/>
            </a:lvl2pPr>
            <a:lvl3pPr indent="-228600" lvl="2" marL="1371600" algn="l">
              <a:lnSpc>
                <a:spcPct val="90000"/>
              </a:lnSpc>
              <a:spcBef>
                <a:spcPts val="500"/>
              </a:spcBef>
              <a:spcAft>
                <a:spcPts val="0"/>
              </a:spcAft>
              <a:buClr>
                <a:srgbClr val="393939"/>
              </a:buClr>
              <a:buSzPts val="1800"/>
              <a:buNone/>
              <a:defRPr b="1" sz="1800"/>
            </a:lvl3pPr>
            <a:lvl4pPr indent="-228600" lvl="3" marL="1828800" algn="l">
              <a:lnSpc>
                <a:spcPct val="90000"/>
              </a:lnSpc>
              <a:spcBef>
                <a:spcPts val="500"/>
              </a:spcBef>
              <a:spcAft>
                <a:spcPts val="0"/>
              </a:spcAft>
              <a:buClr>
                <a:srgbClr val="393939"/>
              </a:buClr>
              <a:buSzPts val="1600"/>
              <a:buNone/>
              <a:defRPr b="1" sz="1600"/>
            </a:lvl4pPr>
            <a:lvl5pPr indent="-228600" lvl="4" marL="2286000" algn="l">
              <a:lnSpc>
                <a:spcPct val="90000"/>
              </a:lnSpc>
              <a:spcBef>
                <a:spcPts val="500"/>
              </a:spcBef>
              <a:spcAft>
                <a:spcPts val="0"/>
              </a:spcAft>
              <a:buClr>
                <a:srgbClr val="393939"/>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7" name="Google Shape;327;g3a2ede5e7d2_0_690"/>
          <p:cNvSpPr/>
          <p:nvPr/>
        </p:nvSpPr>
        <p:spPr>
          <a:xfrm>
            <a:off x="2835643" y="3567727"/>
            <a:ext cx="822000" cy="140100"/>
          </a:xfrm>
          <a:prstGeom prst="round2DiagRect">
            <a:avLst>
              <a:gd fmla="val 16667" name="adj1"/>
              <a:gd fmla="val 0" name="adj2"/>
            </a:avLst>
          </a:prstGeom>
          <a:solidFill>
            <a:srgbClr val="4086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28" name="Google Shape;328;g3a2ede5e7d2_0_690"/>
          <p:cNvSpPr/>
          <p:nvPr/>
        </p:nvSpPr>
        <p:spPr>
          <a:xfrm>
            <a:off x="7969007" y="3567727"/>
            <a:ext cx="822000" cy="140100"/>
          </a:xfrm>
          <a:prstGeom prst="round2DiagRect">
            <a:avLst>
              <a:gd fmla="val 16667" name="adj1"/>
              <a:gd fmla="val 0" name="adj2"/>
            </a:avLst>
          </a:prstGeom>
          <a:solidFill>
            <a:srgbClr val="4086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29" name="Google Shape;329;g3a2ede5e7d2_0_690"/>
          <p:cNvSpPr txBox="1"/>
          <p:nvPr>
            <p:ph idx="4" type="body"/>
          </p:nvPr>
        </p:nvSpPr>
        <p:spPr>
          <a:xfrm>
            <a:off x="324000" y="4973528"/>
            <a:ext cx="10134300" cy="860100"/>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1000"/>
              </a:spcBef>
              <a:spcAft>
                <a:spcPts val="0"/>
              </a:spcAft>
              <a:buClr>
                <a:srgbClr val="A8A8A8"/>
              </a:buClr>
              <a:buSzPts val="3600"/>
              <a:buNone/>
              <a:defRPr b="1" sz="3600">
                <a:solidFill>
                  <a:srgbClr val="A8A8A8"/>
                </a:solidFill>
                <a:latin typeface="Lato"/>
                <a:ea typeface="Lato"/>
                <a:cs typeface="Lato"/>
                <a:sym typeface="Lato"/>
              </a:defRPr>
            </a:lvl1pPr>
            <a:lvl2pPr indent="-228600" lvl="1" marL="914400" algn="l">
              <a:lnSpc>
                <a:spcPct val="90000"/>
              </a:lnSpc>
              <a:spcBef>
                <a:spcPts val="500"/>
              </a:spcBef>
              <a:spcAft>
                <a:spcPts val="0"/>
              </a:spcAft>
              <a:buClr>
                <a:srgbClr val="393939"/>
              </a:buClr>
              <a:buSzPts val="2000"/>
              <a:buNone/>
              <a:defRPr b="1" sz="2000"/>
            </a:lvl2pPr>
            <a:lvl3pPr indent="-228600" lvl="2" marL="1371600" algn="l">
              <a:lnSpc>
                <a:spcPct val="90000"/>
              </a:lnSpc>
              <a:spcBef>
                <a:spcPts val="500"/>
              </a:spcBef>
              <a:spcAft>
                <a:spcPts val="0"/>
              </a:spcAft>
              <a:buClr>
                <a:srgbClr val="393939"/>
              </a:buClr>
              <a:buSzPts val="1800"/>
              <a:buNone/>
              <a:defRPr b="1" sz="1800"/>
            </a:lvl3pPr>
            <a:lvl4pPr indent="-228600" lvl="3" marL="1828800" algn="l">
              <a:lnSpc>
                <a:spcPct val="90000"/>
              </a:lnSpc>
              <a:spcBef>
                <a:spcPts val="500"/>
              </a:spcBef>
              <a:spcAft>
                <a:spcPts val="0"/>
              </a:spcAft>
              <a:buClr>
                <a:srgbClr val="393939"/>
              </a:buClr>
              <a:buSzPts val="1600"/>
              <a:buNone/>
              <a:defRPr b="1" sz="1600"/>
            </a:lvl4pPr>
            <a:lvl5pPr indent="-228600" lvl="4" marL="2286000" algn="l">
              <a:lnSpc>
                <a:spcPct val="90000"/>
              </a:lnSpc>
              <a:spcBef>
                <a:spcPts val="500"/>
              </a:spcBef>
              <a:spcAft>
                <a:spcPts val="0"/>
              </a:spcAft>
              <a:buClr>
                <a:srgbClr val="393939"/>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0" name="Google Shape;330;g3a2ede5e7d2_0_690"/>
          <p:cNvSpPr txBox="1"/>
          <p:nvPr/>
        </p:nvSpPr>
        <p:spPr>
          <a:xfrm>
            <a:off x="10415588" y="1657350"/>
            <a:ext cx="0" cy="0"/>
          </a:xfrm>
          <a:prstGeom prst="rect">
            <a:avLst/>
          </a:prstGeom>
          <a:noFill/>
          <a:ln>
            <a:noFill/>
          </a:ln>
        </p:spPr>
        <p:txBody>
          <a:bodyPr anchorCtr="0" anchor="t" bIns="45700" lIns="91425" spcFirstLastPara="1" rIns="91425" wrap="square" tIns="45700">
            <a:normAutofit fontScale="25000" lnSpcReduction="20000"/>
          </a:bodyPr>
          <a:lstStyle/>
          <a:p>
            <a:pPr indent="0" lvl="0" marL="0" marR="0" rtl="0" algn="l">
              <a:lnSpc>
                <a:spcPct val="100000"/>
              </a:lnSpc>
              <a:spcBef>
                <a:spcPts val="0"/>
              </a:spcBef>
              <a:spcAft>
                <a:spcPts val="0"/>
              </a:spcAft>
              <a:buClr>
                <a:srgbClr val="000000"/>
              </a:buClr>
              <a:buSzPct val="100000"/>
              <a:buFont typeface="Arial"/>
              <a:buNone/>
            </a:pPr>
            <a:r>
              <a:t/>
            </a:r>
            <a:endParaRPr b="0" i="0" sz="1800" u="none" cap="none" strike="noStrike">
              <a:solidFill>
                <a:schemeClr val="dk1"/>
              </a:solidFill>
              <a:latin typeface="Calibri"/>
              <a:ea typeface="Calibri"/>
              <a:cs typeface="Calibri"/>
              <a:sym typeface="Calibri"/>
            </a:endParaRPr>
          </a:p>
        </p:txBody>
      </p:sp>
      <p:pic>
        <p:nvPicPr>
          <p:cNvPr id="331" name="Google Shape;331;g3a2ede5e7d2_0_690"/>
          <p:cNvPicPr preferRelativeResize="0"/>
          <p:nvPr/>
        </p:nvPicPr>
        <p:blipFill rotWithShape="1">
          <a:blip r:embed="rId2">
            <a:alphaModFix amt="60000"/>
          </a:blip>
          <a:srcRect b="0" l="0" r="0" t="0"/>
          <a:stretch/>
        </p:blipFill>
        <p:spPr>
          <a:xfrm>
            <a:off x="11147712" y="439908"/>
            <a:ext cx="949617" cy="820855"/>
          </a:xfrm>
          <a:prstGeom prst="rect">
            <a:avLst/>
          </a:prstGeom>
          <a:noFill/>
          <a:ln>
            <a:noFill/>
          </a:ln>
        </p:spPr>
      </p:pic>
      <p:sp>
        <p:nvSpPr>
          <p:cNvPr id="332" name="Google Shape;332;g3a2ede5e7d2_0_690"/>
          <p:cNvSpPr txBox="1"/>
          <p:nvPr>
            <p:ph idx="5" type="body"/>
          </p:nvPr>
        </p:nvSpPr>
        <p:spPr>
          <a:xfrm>
            <a:off x="1351125" y="3854694"/>
            <a:ext cx="3790200" cy="562800"/>
          </a:xfrm>
          <a:prstGeom prst="rect">
            <a:avLst/>
          </a:prstGeom>
          <a:noFill/>
          <a:ln>
            <a:noFill/>
          </a:ln>
        </p:spPr>
        <p:txBody>
          <a:bodyPr anchorCtr="0" anchor="ctr" bIns="45700" lIns="91425" spcFirstLastPara="1" rIns="91425" wrap="square" tIns="45700">
            <a:noAutofit/>
          </a:bodyPr>
          <a:lstStyle>
            <a:lvl1pPr indent="-228600" lvl="0" marL="457200" algn="ctr">
              <a:lnSpc>
                <a:spcPct val="90000"/>
              </a:lnSpc>
              <a:spcBef>
                <a:spcPts val="1000"/>
              </a:spcBef>
              <a:spcAft>
                <a:spcPts val="0"/>
              </a:spcAft>
              <a:buClr>
                <a:srgbClr val="6F6F6F"/>
              </a:buClr>
              <a:buSzPts val="2000"/>
              <a:buNone/>
              <a:defRPr b="0" sz="2000">
                <a:solidFill>
                  <a:srgbClr val="6F6F6F"/>
                </a:solidFill>
                <a:latin typeface="Lato"/>
                <a:ea typeface="Lato"/>
                <a:cs typeface="Lato"/>
                <a:sym typeface="Lato"/>
              </a:defRPr>
            </a:lvl1pPr>
            <a:lvl2pPr indent="-228600" lvl="1" marL="914400" algn="l">
              <a:lnSpc>
                <a:spcPct val="90000"/>
              </a:lnSpc>
              <a:spcBef>
                <a:spcPts val="500"/>
              </a:spcBef>
              <a:spcAft>
                <a:spcPts val="0"/>
              </a:spcAft>
              <a:buClr>
                <a:srgbClr val="393939"/>
              </a:buClr>
              <a:buSzPts val="2000"/>
              <a:buNone/>
              <a:defRPr b="1" sz="2000"/>
            </a:lvl2pPr>
            <a:lvl3pPr indent="-228600" lvl="2" marL="1371600" algn="l">
              <a:lnSpc>
                <a:spcPct val="90000"/>
              </a:lnSpc>
              <a:spcBef>
                <a:spcPts val="500"/>
              </a:spcBef>
              <a:spcAft>
                <a:spcPts val="0"/>
              </a:spcAft>
              <a:buClr>
                <a:srgbClr val="393939"/>
              </a:buClr>
              <a:buSzPts val="1800"/>
              <a:buNone/>
              <a:defRPr b="1" sz="1800"/>
            </a:lvl3pPr>
            <a:lvl4pPr indent="-228600" lvl="3" marL="1828800" algn="l">
              <a:lnSpc>
                <a:spcPct val="90000"/>
              </a:lnSpc>
              <a:spcBef>
                <a:spcPts val="500"/>
              </a:spcBef>
              <a:spcAft>
                <a:spcPts val="0"/>
              </a:spcAft>
              <a:buClr>
                <a:srgbClr val="393939"/>
              </a:buClr>
              <a:buSzPts val="1600"/>
              <a:buNone/>
              <a:defRPr b="1" sz="1600"/>
            </a:lvl4pPr>
            <a:lvl5pPr indent="-228600" lvl="4" marL="2286000" algn="l">
              <a:lnSpc>
                <a:spcPct val="90000"/>
              </a:lnSpc>
              <a:spcBef>
                <a:spcPts val="500"/>
              </a:spcBef>
              <a:spcAft>
                <a:spcPts val="0"/>
              </a:spcAft>
              <a:buClr>
                <a:srgbClr val="393939"/>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3" name="Google Shape;333;g3a2ede5e7d2_0_690"/>
          <p:cNvSpPr txBox="1"/>
          <p:nvPr>
            <p:ph idx="6" type="body"/>
          </p:nvPr>
        </p:nvSpPr>
        <p:spPr>
          <a:xfrm>
            <a:off x="6484955" y="3854694"/>
            <a:ext cx="3790200" cy="562800"/>
          </a:xfrm>
          <a:prstGeom prst="rect">
            <a:avLst/>
          </a:prstGeom>
          <a:noFill/>
          <a:ln>
            <a:noFill/>
          </a:ln>
        </p:spPr>
        <p:txBody>
          <a:bodyPr anchorCtr="0" anchor="ctr" bIns="45700" lIns="91425" spcFirstLastPara="1" rIns="91425" wrap="square" tIns="45700">
            <a:noAutofit/>
          </a:bodyPr>
          <a:lstStyle>
            <a:lvl1pPr indent="-228600" lvl="0" marL="457200" algn="ctr">
              <a:lnSpc>
                <a:spcPct val="90000"/>
              </a:lnSpc>
              <a:spcBef>
                <a:spcPts val="1000"/>
              </a:spcBef>
              <a:spcAft>
                <a:spcPts val="0"/>
              </a:spcAft>
              <a:buClr>
                <a:srgbClr val="6F6F6F"/>
              </a:buClr>
              <a:buSzPts val="2000"/>
              <a:buNone/>
              <a:defRPr b="0" sz="2000">
                <a:solidFill>
                  <a:srgbClr val="6F6F6F"/>
                </a:solidFill>
                <a:latin typeface="Lato"/>
                <a:ea typeface="Lato"/>
                <a:cs typeface="Lato"/>
                <a:sym typeface="Lato"/>
              </a:defRPr>
            </a:lvl1pPr>
            <a:lvl2pPr indent="-228600" lvl="1" marL="914400" algn="l">
              <a:lnSpc>
                <a:spcPct val="90000"/>
              </a:lnSpc>
              <a:spcBef>
                <a:spcPts val="500"/>
              </a:spcBef>
              <a:spcAft>
                <a:spcPts val="0"/>
              </a:spcAft>
              <a:buClr>
                <a:srgbClr val="393939"/>
              </a:buClr>
              <a:buSzPts val="2000"/>
              <a:buNone/>
              <a:defRPr b="1" sz="2000"/>
            </a:lvl2pPr>
            <a:lvl3pPr indent="-228600" lvl="2" marL="1371600" algn="l">
              <a:lnSpc>
                <a:spcPct val="90000"/>
              </a:lnSpc>
              <a:spcBef>
                <a:spcPts val="500"/>
              </a:spcBef>
              <a:spcAft>
                <a:spcPts val="0"/>
              </a:spcAft>
              <a:buClr>
                <a:srgbClr val="393939"/>
              </a:buClr>
              <a:buSzPts val="1800"/>
              <a:buNone/>
              <a:defRPr b="1" sz="1800"/>
            </a:lvl3pPr>
            <a:lvl4pPr indent="-228600" lvl="3" marL="1828800" algn="l">
              <a:lnSpc>
                <a:spcPct val="90000"/>
              </a:lnSpc>
              <a:spcBef>
                <a:spcPts val="500"/>
              </a:spcBef>
              <a:spcAft>
                <a:spcPts val="0"/>
              </a:spcAft>
              <a:buClr>
                <a:srgbClr val="393939"/>
              </a:buClr>
              <a:buSzPts val="1600"/>
              <a:buNone/>
              <a:defRPr b="1" sz="1600"/>
            </a:lvl4pPr>
            <a:lvl5pPr indent="-228600" lvl="4" marL="2286000" algn="l">
              <a:lnSpc>
                <a:spcPct val="90000"/>
              </a:lnSpc>
              <a:spcBef>
                <a:spcPts val="500"/>
              </a:spcBef>
              <a:spcAft>
                <a:spcPts val="0"/>
              </a:spcAft>
              <a:buClr>
                <a:srgbClr val="393939"/>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o - Foto en blanco">
  <p:cSld name="Texto - Foto en blanco">
    <p:spTree>
      <p:nvGrpSpPr>
        <p:cNvPr id="63" name="Shape 63"/>
        <p:cNvGrpSpPr/>
        <p:nvPr/>
      </p:nvGrpSpPr>
      <p:grpSpPr>
        <a:xfrm>
          <a:off x="0" y="0"/>
          <a:ext cx="0" cy="0"/>
          <a:chOff x="0" y="0"/>
          <a:chExt cx="0" cy="0"/>
        </a:xfrm>
      </p:grpSpPr>
      <p:sp>
        <p:nvSpPr>
          <p:cNvPr id="64" name="Google Shape;64;g3a2cc3aa03a_0_610"/>
          <p:cNvSpPr txBox="1"/>
          <p:nvPr>
            <p:ph type="ctrTitle"/>
          </p:nvPr>
        </p:nvSpPr>
        <p:spPr>
          <a:xfrm>
            <a:off x="324000" y="360000"/>
            <a:ext cx="5847900" cy="623100"/>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rgbClr val="262626"/>
              </a:buClr>
              <a:buSzPts val="3000"/>
              <a:buFont typeface="Montserrat"/>
              <a:buNone/>
              <a:defRPr sz="3000">
                <a:solidFill>
                  <a:srgbClr val="262626"/>
                </a:solidFill>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p:txBody>
      </p:sp>
      <p:sp>
        <p:nvSpPr>
          <p:cNvPr id="65" name="Google Shape;65;g3a2cc3aa03a_0_610"/>
          <p:cNvSpPr txBox="1"/>
          <p:nvPr>
            <p:ph idx="1" type="subTitle"/>
          </p:nvPr>
        </p:nvSpPr>
        <p:spPr>
          <a:xfrm>
            <a:off x="324000" y="936000"/>
            <a:ext cx="5823900" cy="375900"/>
          </a:xfrm>
          <a:prstGeom prst="rect">
            <a:avLst/>
          </a:prstGeom>
          <a:noFill/>
          <a:ln>
            <a:noFill/>
          </a:ln>
        </p:spPr>
        <p:txBody>
          <a:bodyPr anchorCtr="0" anchor="t" bIns="45700" lIns="91425" spcFirstLastPara="1" rIns="91425" wrap="square" tIns="45700">
            <a:normAutofit/>
          </a:bodyPr>
          <a:lstStyle>
            <a:lvl1pPr lvl="0" algn="l">
              <a:lnSpc>
                <a:spcPct val="90000"/>
              </a:lnSpc>
              <a:spcBef>
                <a:spcPts val="1000"/>
              </a:spcBef>
              <a:spcAft>
                <a:spcPts val="0"/>
              </a:spcAft>
              <a:buClr>
                <a:srgbClr val="A8A8A8"/>
              </a:buClr>
              <a:buSzPts val="1400"/>
              <a:buNone/>
              <a:defRPr sz="1400">
                <a:solidFill>
                  <a:srgbClr val="A8A8A8"/>
                </a:solidFill>
              </a:defRPr>
            </a:lvl1pPr>
            <a:lvl2pPr lvl="1" algn="ctr">
              <a:lnSpc>
                <a:spcPct val="90000"/>
              </a:lnSpc>
              <a:spcBef>
                <a:spcPts val="1600"/>
              </a:spcBef>
              <a:spcAft>
                <a:spcPts val="0"/>
              </a:spcAft>
              <a:buClr>
                <a:srgbClr val="393939"/>
              </a:buClr>
              <a:buSzPts val="2000"/>
              <a:buNone/>
              <a:defRPr sz="2000"/>
            </a:lvl2pPr>
            <a:lvl3pPr lvl="2" algn="ctr">
              <a:lnSpc>
                <a:spcPct val="90000"/>
              </a:lnSpc>
              <a:spcBef>
                <a:spcPts val="1600"/>
              </a:spcBef>
              <a:spcAft>
                <a:spcPts val="0"/>
              </a:spcAft>
              <a:buClr>
                <a:srgbClr val="393939"/>
              </a:buClr>
              <a:buSzPts val="1800"/>
              <a:buNone/>
              <a:defRPr sz="1800"/>
            </a:lvl3pPr>
            <a:lvl4pPr lvl="3" algn="ctr">
              <a:lnSpc>
                <a:spcPct val="90000"/>
              </a:lnSpc>
              <a:spcBef>
                <a:spcPts val="1600"/>
              </a:spcBef>
              <a:spcAft>
                <a:spcPts val="0"/>
              </a:spcAft>
              <a:buClr>
                <a:srgbClr val="393939"/>
              </a:buClr>
              <a:buSzPts val="1600"/>
              <a:buNone/>
              <a:defRPr sz="1600"/>
            </a:lvl4pPr>
            <a:lvl5pPr lvl="4" algn="ctr">
              <a:lnSpc>
                <a:spcPct val="90000"/>
              </a:lnSpc>
              <a:spcBef>
                <a:spcPts val="1600"/>
              </a:spcBef>
              <a:spcAft>
                <a:spcPts val="0"/>
              </a:spcAft>
              <a:buClr>
                <a:srgbClr val="393939"/>
              </a:buClr>
              <a:buSzPts val="1600"/>
              <a:buNone/>
              <a:defRPr sz="1600"/>
            </a:lvl5pPr>
            <a:lvl6pPr lvl="5" algn="ctr">
              <a:lnSpc>
                <a:spcPct val="90000"/>
              </a:lnSpc>
              <a:spcBef>
                <a:spcPts val="1600"/>
              </a:spcBef>
              <a:spcAft>
                <a:spcPts val="0"/>
              </a:spcAft>
              <a:buClr>
                <a:schemeClr val="dk1"/>
              </a:buClr>
              <a:buSzPts val="1600"/>
              <a:buNone/>
              <a:defRPr sz="1600"/>
            </a:lvl6pPr>
            <a:lvl7pPr lvl="6" algn="ctr">
              <a:lnSpc>
                <a:spcPct val="90000"/>
              </a:lnSpc>
              <a:spcBef>
                <a:spcPts val="1600"/>
              </a:spcBef>
              <a:spcAft>
                <a:spcPts val="0"/>
              </a:spcAft>
              <a:buClr>
                <a:schemeClr val="dk1"/>
              </a:buClr>
              <a:buSzPts val="1600"/>
              <a:buNone/>
              <a:defRPr sz="1600"/>
            </a:lvl7pPr>
            <a:lvl8pPr lvl="7" algn="ctr">
              <a:lnSpc>
                <a:spcPct val="90000"/>
              </a:lnSpc>
              <a:spcBef>
                <a:spcPts val="1600"/>
              </a:spcBef>
              <a:spcAft>
                <a:spcPts val="0"/>
              </a:spcAft>
              <a:buClr>
                <a:schemeClr val="dk1"/>
              </a:buClr>
              <a:buSzPts val="1600"/>
              <a:buNone/>
              <a:defRPr sz="1600"/>
            </a:lvl8pPr>
            <a:lvl9pPr lvl="8" algn="ctr">
              <a:lnSpc>
                <a:spcPct val="90000"/>
              </a:lnSpc>
              <a:spcBef>
                <a:spcPts val="1600"/>
              </a:spcBef>
              <a:spcAft>
                <a:spcPts val="1600"/>
              </a:spcAft>
              <a:buClr>
                <a:schemeClr val="dk1"/>
              </a:buClr>
              <a:buSzPts val="1600"/>
              <a:buNone/>
              <a:defRPr sz="1600"/>
            </a:lvl9pPr>
          </a:lstStyle>
          <a:p/>
        </p:txBody>
      </p:sp>
      <p:sp>
        <p:nvSpPr>
          <p:cNvPr id="66" name="Google Shape;66;g3a2cc3aa03a_0_610"/>
          <p:cNvSpPr txBox="1"/>
          <p:nvPr>
            <p:ph idx="2" type="body"/>
          </p:nvPr>
        </p:nvSpPr>
        <p:spPr>
          <a:xfrm>
            <a:off x="324000" y="1825625"/>
            <a:ext cx="5823900" cy="43512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rgbClr val="393939"/>
              </a:buClr>
              <a:buSzPts val="1800"/>
              <a:buChar char="●"/>
              <a:defRPr/>
            </a:lvl1pPr>
            <a:lvl2pPr indent="-342900" lvl="1" marL="914400" algn="l">
              <a:lnSpc>
                <a:spcPct val="90000"/>
              </a:lnSpc>
              <a:spcBef>
                <a:spcPts val="1600"/>
              </a:spcBef>
              <a:spcAft>
                <a:spcPts val="0"/>
              </a:spcAft>
              <a:buClr>
                <a:srgbClr val="393939"/>
              </a:buClr>
              <a:buSzPts val="1800"/>
              <a:buChar char="○"/>
              <a:defRPr/>
            </a:lvl2pPr>
            <a:lvl3pPr indent="-342900" lvl="2" marL="1371600" algn="l">
              <a:lnSpc>
                <a:spcPct val="90000"/>
              </a:lnSpc>
              <a:spcBef>
                <a:spcPts val="1600"/>
              </a:spcBef>
              <a:spcAft>
                <a:spcPts val="0"/>
              </a:spcAft>
              <a:buClr>
                <a:srgbClr val="393939"/>
              </a:buClr>
              <a:buSzPts val="1800"/>
              <a:buChar char="■"/>
              <a:defRPr/>
            </a:lvl3pPr>
            <a:lvl4pPr indent="-342900" lvl="3" marL="1828800" algn="l">
              <a:lnSpc>
                <a:spcPct val="90000"/>
              </a:lnSpc>
              <a:spcBef>
                <a:spcPts val="1600"/>
              </a:spcBef>
              <a:spcAft>
                <a:spcPts val="0"/>
              </a:spcAft>
              <a:buClr>
                <a:srgbClr val="393939"/>
              </a:buClr>
              <a:buSzPts val="1800"/>
              <a:buChar char="●"/>
              <a:defRPr/>
            </a:lvl4pPr>
            <a:lvl5pPr indent="-342900" lvl="4" marL="2286000" algn="l">
              <a:lnSpc>
                <a:spcPct val="90000"/>
              </a:lnSpc>
              <a:spcBef>
                <a:spcPts val="1600"/>
              </a:spcBef>
              <a:spcAft>
                <a:spcPts val="0"/>
              </a:spcAft>
              <a:buClr>
                <a:srgbClr val="393939"/>
              </a:buClr>
              <a:buSzPts val="1800"/>
              <a:buChar char="○"/>
              <a:defRPr/>
            </a:lvl5pPr>
            <a:lvl6pPr indent="-342900" lvl="5" marL="2743200" algn="l">
              <a:lnSpc>
                <a:spcPct val="90000"/>
              </a:lnSpc>
              <a:spcBef>
                <a:spcPts val="1600"/>
              </a:spcBef>
              <a:spcAft>
                <a:spcPts val="0"/>
              </a:spcAft>
              <a:buClr>
                <a:schemeClr val="dk1"/>
              </a:buClr>
              <a:buSzPts val="1800"/>
              <a:buChar char="■"/>
              <a:defRPr/>
            </a:lvl6pPr>
            <a:lvl7pPr indent="-342900" lvl="6" marL="3200400" algn="l">
              <a:lnSpc>
                <a:spcPct val="90000"/>
              </a:lnSpc>
              <a:spcBef>
                <a:spcPts val="1600"/>
              </a:spcBef>
              <a:spcAft>
                <a:spcPts val="0"/>
              </a:spcAft>
              <a:buClr>
                <a:schemeClr val="dk1"/>
              </a:buClr>
              <a:buSzPts val="1800"/>
              <a:buChar char="●"/>
              <a:defRPr/>
            </a:lvl7pPr>
            <a:lvl8pPr indent="-342900" lvl="7" marL="3657600" algn="l">
              <a:lnSpc>
                <a:spcPct val="90000"/>
              </a:lnSpc>
              <a:spcBef>
                <a:spcPts val="1600"/>
              </a:spcBef>
              <a:spcAft>
                <a:spcPts val="0"/>
              </a:spcAft>
              <a:buClr>
                <a:schemeClr val="dk1"/>
              </a:buClr>
              <a:buSzPts val="1800"/>
              <a:buChar char="○"/>
              <a:defRPr/>
            </a:lvl8pPr>
            <a:lvl9pPr indent="-342900" lvl="8" marL="4114800" algn="l">
              <a:lnSpc>
                <a:spcPct val="90000"/>
              </a:lnSpc>
              <a:spcBef>
                <a:spcPts val="1600"/>
              </a:spcBef>
              <a:spcAft>
                <a:spcPts val="1600"/>
              </a:spcAft>
              <a:buClr>
                <a:schemeClr val="dk1"/>
              </a:buClr>
              <a:buSzPts val="1800"/>
              <a:buChar char="■"/>
              <a:defRPr/>
            </a:lvl9pPr>
          </a:lstStyle>
          <a:p/>
        </p:txBody>
      </p:sp>
      <p:pic>
        <p:nvPicPr>
          <p:cNvPr id="67" name="Google Shape;67;g3a2cc3aa03a_0_610"/>
          <p:cNvPicPr preferRelativeResize="0"/>
          <p:nvPr/>
        </p:nvPicPr>
        <p:blipFill rotWithShape="1">
          <a:blip r:embed="rId2">
            <a:alphaModFix amt="60000"/>
          </a:blip>
          <a:srcRect b="0" l="0" r="0" t="0"/>
          <a:stretch/>
        </p:blipFill>
        <p:spPr>
          <a:xfrm>
            <a:off x="11147712" y="439908"/>
            <a:ext cx="949617" cy="820855"/>
          </a:xfrm>
          <a:prstGeom prst="rect">
            <a:avLst/>
          </a:prstGeom>
          <a:noFill/>
          <a:ln>
            <a:noFill/>
          </a:ln>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cifra">
  <p:cSld name="1 cifra">
    <p:spTree>
      <p:nvGrpSpPr>
        <p:cNvPr id="334" name="Shape 334"/>
        <p:cNvGrpSpPr/>
        <p:nvPr/>
      </p:nvGrpSpPr>
      <p:grpSpPr>
        <a:xfrm>
          <a:off x="0" y="0"/>
          <a:ext cx="0" cy="0"/>
          <a:chOff x="0" y="0"/>
          <a:chExt cx="0" cy="0"/>
        </a:xfrm>
      </p:grpSpPr>
      <p:sp>
        <p:nvSpPr>
          <p:cNvPr id="335" name="Google Shape;335;g3a2ede5e7d2_0_702"/>
          <p:cNvSpPr txBox="1"/>
          <p:nvPr>
            <p:ph type="ctrTitle"/>
          </p:nvPr>
        </p:nvSpPr>
        <p:spPr>
          <a:xfrm>
            <a:off x="324000" y="360000"/>
            <a:ext cx="6800700" cy="509400"/>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rgbClr val="262626"/>
              </a:buClr>
              <a:buSzPts val="3000"/>
              <a:buFont typeface="Montserrat"/>
              <a:buNone/>
              <a:defRPr sz="3000">
                <a:solidFill>
                  <a:srgbClr val="262626"/>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6" name="Google Shape;336;g3a2ede5e7d2_0_702"/>
          <p:cNvSpPr txBox="1"/>
          <p:nvPr>
            <p:ph idx="1" type="subTitle"/>
          </p:nvPr>
        </p:nvSpPr>
        <p:spPr>
          <a:xfrm>
            <a:off x="324000" y="936000"/>
            <a:ext cx="6800700" cy="291000"/>
          </a:xfrm>
          <a:prstGeom prst="rect">
            <a:avLst/>
          </a:prstGeom>
          <a:noFill/>
          <a:ln>
            <a:noFill/>
          </a:ln>
        </p:spPr>
        <p:txBody>
          <a:bodyPr anchorCtr="0" anchor="t" bIns="45700" lIns="91425" spcFirstLastPara="1" rIns="91425" wrap="square" tIns="45700">
            <a:normAutofit/>
          </a:bodyPr>
          <a:lstStyle>
            <a:lvl1pPr lvl="0" algn="l">
              <a:lnSpc>
                <a:spcPct val="90000"/>
              </a:lnSpc>
              <a:spcBef>
                <a:spcPts val="1000"/>
              </a:spcBef>
              <a:spcAft>
                <a:spcPts val="0"/>
              </a:spcAft>
              <a:buClr>
                <a:srgbClr val="A8A8A8"/>
              </a:buClr>
              <a:buSzPts val="1400"/>
              <a:buNone/>
              <a:defRPr sz="1400">
                <a:solidFill>
                  <a:srgbClr val="A8A8A8"/>
                </a:solidFill>
              </a:defRPr>
            </a:lvl1pPr>
            <a:lvl2pPr lvl="1" algn="ctr">
              <a:lnSpc>
                <a:spcPct val="90000"/>
              </a:lnSpc>
              <a:spcBef>
                <a:spcPts val="500"/>
              </a:spcBef>
              <a:spcAft>
                <a:spcPts val="0"/>
              </a:spcAft>
              <a:buClr>
                <a:srgbClr val="393939"/>
              </a:buClr>
              <a:buSzPts val="2000"/>
              <a:buNone/>
              <a:defRPr sz="2000"/>
            </a:lvl2pPr>
            <a:lvl3pPr lvl="2" algn="ctr">
              <a:lnSpc>
                <a:spcPct val="90000"/>
              </a:lnSpc>
              <a:spcBef>
                <a:spcPts val="500"/>
              </a:spcBef>
              <a:spcAft>
                <a:spcPts val="0"/>
              </a:spcAft>
              <a:buClr>
                <a:srgbClr val="393939"/>
              </a:buClr>
              <a:buSzPts val="1800"/>
              <a:buNone/>
              <a:defRPr sz="1800"/>
            </a:lvl3pPr>
            <a:lvl4pPr lvl="3" algn="ctr">
              <a:lnSpc>
                <a:spcPct val="90000"/>
              </a:lnSpc>
              <a:spcBef>
                <a:spcPts val="500"/>
              </a:spcBef>
              <a:spcAft>
                <a:spcPts val="0"/>
              </a:spcAft>
              <a:buClr>
                <a:srgbClr val="393939"/>
              </a:buClr>
              <a:buSzPts val="1600"/>
              <a:buNone/>
              <a:defRPr sz="1600"/>
            </a:lvl4pPr>
            <a:lvl5pPr lvl="4" algn="ctr">
              <a:lnSpc>
                <a:spcPct val="90000"/>
              </a:lnSpc>
              <a:spcBef>
                <a:spcPts val="500"/>
              </a:spcBef>
              <a:spcAft>
                <a:spcPts val="0"/>
              </a:spcAft>
              <a:buClr>
                <a:srgbClr val="393939"/>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37" name="Google Shape;337;g3a2ede5e7d2_0_702"/>
          <p:cNvSpPr txBox="1"/>
          <p:nvPr>
            <p:ph idx="2" type="body"/>
          </p:nvPr>
        </p:nvSpPr>
        <p:spPr>
          <a:xfrm>
            <a:off x="365206" y="2300288"/>
            <a:ext cx="4905600" cy="2784600"/>
          </a:xfrm>
          <a:prstGeom prst="rect">
            <a:avLst/>
          </a:prstGeom>
          <a:noFill/>
          <a:ln>
            <a:noFill/>
          </a:ln>
        </p:spPr>
        <p:txBody>
          <a:bodyPr anchorCtr="0" anchor="ctr" bIns="45700" lIns="91425" spcFirstLastPara="1" rIns="91425" wrap="square" tIns="45700">
            <a:noAutofit/>
          </a:bodyPr>
          <a:lstStyle>
            <a:lvl1pPr indent="-228600" lvl="0" marL="457200" algn="ctr">
              <a:lnSpc>
                <a:spcPct val="90000"/>
              </a:lnSpc>
              <a:spcBef>
                <a:spcPts val="1000"/>
              </a:spcBef>
              <a:spcAft>
                <a:spcPts val="0"/>
              </a:spcAft>
              <a:buClr>
                <a:srgbClr val="393939"/>
              </a:buClr>
              <a:buSzPts val="15000"/>
              <a:buNone/>
              <a:defRPr b="1" sz="15000">
                <a:solidFill>
                  <a:srgbClr val="393939"/>
                </a:solidFill>
                <a:latin typeface="Montserrat"/>
                <a:ea typeface="Montserrat"/>
                <a:cs typeface="Montserrat"/>
                <a:sym typeface="Montserrat"/>
              </a:defRPr>
            </a:lvl1pPr>
            <a:lvl2pPr indent="-228600" lvl="1" marL="914400" algn="l">
              <a:lnSpc>
                <a:spcPct val="90000"/>
              </a:lnSpc>
              <a:spcBef>
                <a:spcPts val="500"/>
              </a:spcBef>
              <a:spcAft>
                <a:spcPts val="0"/>
              </a:spcAft>
              <a:buClr>
                <a:srgbClr val="393939"/>
              </a:buClr>
              <a:buSzPts val="2000"/>
              <a:buNone/>
              <a:defRPr b="1" sz="2000"/>
            </a:lvl2pPr>
            <a:lvl3pPr indent="-228600" lvl="2" marL="1371600" algn="l">
              <a:lnSpc>
                <a:spcPct val="90000"/>
              </a:lnSpc>
              <a:spcBef>
                <a:spcPts val="500"/>
              </a:spcBef>
              <a:spcAft>
                <a:spcPts val="0"/>
              </a:spcAft>
              <a:buClr>
                <a:srgbClr val="393939"/>
              </a:buClr>
              <a:buSzPts val="1800"/>
              <a:buNone/>
              <a:defRPr b="1" sz="1800"/>
            </a:lvl3pPr>
            <a:lvl4pPr indent="-228600" lvl="3" marL="1828800" algn="l">
              <a:lnSpc>
                <a:spcPct val="90000"/>
              </a:lnSpc>
              <a:spcBef>
                <a:spcPts val="500"/>
              </a:spcBef>
              <a:spcAft>
                <a:spcPts val="0"/>
              </a:spcAft>
              <a:buClr>
                <a:srgbClr val="393939"/>
              </a:buClr>
              <a:buSzPts val="1600"/>
              <a:buNone/>
              <a:defRPr b="1" sz="1600"/>
            </a:lvl4pPr>
            <a:lvl5pPr indent="-228600" lvl="4" marL="2286000" algn="l">
              <a:lnSpc>
                <a:spcPct val="90000"/>
              </a:lnSpc>
              <a:spcBef>
                <a:spcPts val="500"/>
              </a:spcBef>
              <a:spcAft>
                <a:spcPts val="0"/>
              </a:spcAft>
              <a:buClr>
                <a:srgbClr val="393939"/>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8" name="Google Shape;338;g3a2ede5e7d2_0_702"/>
          <p:cNvSpPr/>
          <p:nvPr/>
        </p:nvSpPr>
        <p:spPr>
          <a:xfrm>
            <a:off x="2006967" y="4881407"/>
            <a:ext cx="1622100" cy="203400"/>
          </a:xfrm>
          <a:prstGeom prst="round2DiagRect">
            <a:avLst>
              <a:gd fmla="val 16667" name="adj1"/>
              <a:gd fmla="val 0" name="adj2"/>
            </a:avLst>
          </a:prstGeom>
          <a:solidFill>
            <a:srgbClr val="4086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339" name="Google Shape;339;g3a2ede5e7d2_0_702"/>
          <p:cNvPicPr preferRelativeResize="0"/>
          <p:nvPr/>
        </p:nvPicPr>
        <p:blipFill rotWithShape="1">
          <a:blip r:embed="rId2">
            <a:alphaModFix amt="60000"/>
          </a:blip>
          <a:srcRect b="0" l="0" r="0" t="0"/>
          <a:stretch/>
        </p:blipFill>
        <p:spPr>
          <a:xfrm>
            <a:off x="11147712" y="439908"/>
            <a:ext cx="949617" cy="820855"/>
          </a:xfrm>
          <a:prstGeom prst="rect">
            <a:avLst/>
          </a:prstGeom>
          <a:noFill/>
          <a:ln>
            <a:noFill/>
          </a:ln>
        </p:spPr>
      </p:pic>
      <p:sp>
        <p:nvSpPr>
          <p:cNvPr id="340" name="Google Shape;340;g3a2ede5e7d2_0_702"/>
          <p:cNvSpPr txBox="1"/>
          <p:nvPr>
            <p:ph idx="3" type="body"/>
          </p:nvPr>
        </p:nvSpPr>
        <p:spPr>
          <a:xfrm>
            <a:off x="6356479" y="2982497"/>
            <a:ext cx="3790200" cy="893100"/>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1000"/>
              </a:spcBef>
              <a:spcAft>
                <a:spcPts val="0"/>
              </a:spcAft>
              <a:buClr>
                <a:srgbClr val="A8A8A8"/>
              </a:buClr>
              <a:buSzPts val="2500"/>
              <a:buNone/>
              <a:defRPr b="0" sz="2500">
                <a:solidFill>
                  <a:srgbClr val="A8A8A8"/>
                </a:solidFill>
                <a:latin typeface="Lato"/>
                <a:ea typeface="Lato"/>
                <a:cs typeface="Lato"/>
                <a:sym typeface="Lato"/>
              </a:defRPr>
            </a:lvl1pPr>
            <a:lvl2pPr indent="-228600" lvl="1" marL="914400" algn="l">
              <a:lnSpc>
                <a:spcPct val="90000"/>
              </a:lnSpc>
              <a:spcBef>
                <a:spcPts val="500"/>
              </a:spcBef>
              <a:spcAft>
                <a:spcPts val="0"/>
              </a:spcAft>
              <a:buClr>
                <a:srgbClr val="393939"/>
              </a:buClr>
              <a:buSzPts val="2000"/>
              <a:buNone/>
              <a:defRPr b="1" sz="2000"/>
            </a:lvl2pPr>
            <a:lvl3pPr indent="-228600" lvl="2" marL="1371600" algn="l">
              <a:lnSpc>
                <a:spcPct val="90000"/>
              </a:lnSpc>
              <a:spcBef>
                <a:spcPts val="500"/>
              </a:spcBef>
              <a:spcAft>
                <a:spcPts val="0"/>
              </a:spcAft>
              <a:buClr>
                <a:srgbClr val="393939"/>
              </a:buClr>
              <a:buSzPts val="1800"/>
              <a:buNone/>
              <a:defRPr b="1" sz="1800"/>
            </a:lvl3pPr>
            <a:lvl4pPr indent="-228600" lvl="3" marL="1828800" algn="l">
              <a:lnSpc>
                <a:spcPct val="90000"/>
              </a:lnSpc>
              <a:spcBef>
                <a:spcPts val="500"/>
              </a:spcBef>
              <a:spcAft>
                <a:spcPts val="0"/>
              </a:spcAft>
              <a:buClr>
                <a:srgbClr val="393939"/>
              </a:buClr>
              <a:buSzPts val="1600"/>
              <a:buNone/>
              <a:defRPr b="1" sz="1600"/>
            </a:lvl4pPr>
            <a:lvl5pPr indent="-228600" lvl="4" marL="2286000" algn="l">
              <a:lnSpc>
                <a:spcPct val="90000"/>
              </a:lnSpc>
              <a:spcBef>
                <a:spcPts val="500"/>
              </a:spcBef>
              <a:spcAft>
                <a:spcPts val="0"/>
              </a:spcAft>
              <a:buClr>
                <a:srgbClr val="393939"/>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cifras">
  <p:cSld name="+4 cifras">
    <p:spTree>
      <p:nvGrpSpPr>
        <p:cNvPr id="341" name="Shape 341"/>
        <p:cNvGrpSpPr/>
        <p:nvPr/>
      </p:nvGrpSpPr>
      <p:grpSpPr>
        <a:xfrm>
          <a:off x="0" y="0"/>
          <a:ext cx="0" cy="0"/>
          <a:chOff x="0" y="0"/>
          <a:chExt cx="0" cy="0"/>
        </a:xfrm>
      </p:grpSpPr>
      <p:sp>
        <p:nvSpPr>
          <p:cNvPr id="342" name="Google Shape;342;g3a2ede5e7d2_0_709"/>
          <p:cNvSpPr txBox="1"/>
          <p:nvPr>
            <p:ph type="ctrTitle"/>
          </p:nvPr>
        </p:nvSpPr>
        <p:spPr>
          <a:xfrm>
            <a:off x="324152" y="360000"/>
            <a:ext cx="6800700" cy="509400"/>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rgbClr val="262626"/>
              </a:buClr>
              <a:buSzPts val="3000"/>
              <a:buFont typeface="Montserrat"/>
              <a:buNone/>
              <a:defRPr sz="3000">
                <a:solidFill>
                  <a:srgbClr val="262626"/>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43" name="Google Shape;343;g3a2ede5e7d2_0_709"/>
          <p:cNvSpPr txBox="1"/>
          <p:nvPr>
            <p:ph idx="1" type="subTitle"/>
          </p:nvPr>
        </p:nvSpPr>
        <p:spPr>
          <a:xfrm>
            <a:off x="324151" y="936000"/>
            <a:ext cx="6800700" cy="291000"/>
          </a:xfrm>
          <a:prstGeom prst="rect">
            <a:avLst/>
          </a:prstGeom>
          <a:noFill/>
          <a:ln>
            <a:noFill/>
          </a:ln>
        </p:spPr>
        <p:txBody>
          <a:bodyPr anchorCtr="0" anchor="t" bIns="45700" lIns="91425" spcFirstLastPara="1" rIns="91425" wrap="square" tIns="45700">
            <a:normAutofit/>
          </a:bodyPr>
          <a:lstStyle>
            <a:lvl1pPr lvl="0" algn="l">
              <a:lnSpc>
                <a:spcPct val="90000"/>
              </a:lnSpc>
              <a:spcBef>
                <a:spcPts val="1000"/>
              </a:spcBef>
              <a:spcAft>
                <a:spcPts val="0"/>
              </a:spcAft>
              <a:buClr>
                <a:srgbClr val="A8A8A8"/>
              </a:buClr>
              <a:buSzPts val="1400"/>
              <a:buNone/>
              <a:defRPr sz="1400">
                <a:solidFill>
                  <a:srgbClr val="A8A8A8"/>
                </a:solidFill>
              </a:defRPr>
            </a:lvl1pPr>
            <a:lvl2pPr lvl="1" algn="ctr">
              <a:lnSpc>
                <a:spcPct val="90000"/>
              </a:lnSpc>
              <a:spcBef>
                <a:spcPts val="500"/>
              </a:spcBef>
              <a:spcAft>
                <a:spcPts val="0"/>
              </a:spcAft>
              <a:buClr>
                <a:srgbClr val="393939"/>
              </a:buClr>
              <a:buSzPts val="2000"/>
              <a:buNone/>
              <a:defRPr sz="2000"/>
            </a:lvl2pPr>
            <a:lvl3pPr lvl="2" algn="ctr">
              <a:lnSpc>
                <a:spcPct val="90000"/>
              </a:lnSpc>
              <a:spcBef>
                <a:spcPts val="500"/>
              </a:spcBef>
              <a:spcAft>
                <a:spcPts val="0"/>
              </a:spcAft>
              <a:buClr>
                <a:srgbClr val="393939"/>
              </a:buClr>
              <a:buSzPts val="1800"/>
              <a:buNone/>
              <a:defRPr sz="1800"/>
            </a:lvl3pPr>
            <a:lvl4pPr lvl="3" algn="ctr">
              <a:lnSpc>
                <a:spcPct val="90000"/>
              </a:lnSpc>
              <a:spcBef>
                <a:spcPts val="500"/>
              </a:spcBef>
              <a:spcAft>
                <a:spcPts val="0"/>
              </a:spcAft>
              <a:buClr>
                <a:srgbClr val="393939"/>
              </a:buClr>
              <a:buSzPts val="1600"/>
              <a:buNone/>
              <a:defRPr sz="1600"/>
            </a:lvl4pPr>
            <a:lvl5pPr lvl="4" algn="ctr">
              <a:lnSpc>
                <a:spcPct val="90000"/>
              </a:lnSpc>
              <a:spcBef>
                <a:spcPts val="500"/>
              </a:spcBef>
              <a:spcAft>
                <a:spcPts val="0"/>
              </a:spcAft>
              <a:buClr>
                <a:srgbClr val="393939"/>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44" name="Google Shape;344;g3a2ede5e7d2_0_709"/>
          <p:cNvSpPr txBox="1"/>
          <p:nvPr>
            <p:ph idx="2" type="body"/>
          </p:nvPr>
        </p:nvSpPr>
        <p:spPr>
          <a:xfrm>
            <a:off x="324000" y="2095554"/>
            <a:ext cx="1667400" cy="575400"/>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1000"/>
              </a:spcBef>
              <a:spcAft>
                <a:spcPts val="0"/>
              </a:spcAft>
              <a:buClr>
                <a:srgbClr val="393939"/>
              </a:buClr>
              <a:buSzPts val="4000"/>
              <a:buNone/>
              <a:defRPr b="1" sz="4000">
                <a:solidFill>
                  <a:srgbClr val="393939"/>
                </a:solidFill>
                <a:latin typeface="Montserrat"/>
                <a:ea typeface="Montserrat"/>
                <a:cs typeface="Montserrat"/>
                <a:sym typeface="Montserrat"/>
              </a:defRPr>
            </a:lvl1pPr>
            <a:lvl2pPr indent="-228600" lvl="1" marL="914400" algn="l">
              <a:lnSpc>
                <a:spcPct val="90000"/>
              </a:lnSpc>
              <a:spcBef>
                <a:spcPts val="500"/>
              </a:spcBef>
              <a:spcAft>
                <a:spcPts val="0"/>
              </a:spcAft>
              <a:buClr>
                <a:srgbClr val="393939"/>
              </a:buClr>
              <a:buSzPts val="2000"/>
              <a:buNone/>
              <a:defRPr b="1" sz="2000"/>
            </a:lvl2pPr>
            <a:lvl3pPr indent="-228600" lvl="2" marL="1371600" algn="l">
              <a:lnSpc>
                <a:spcPct val="90000"/>
              </a:lnSpc>
              <a:spcBef>
                <a:spcPts val="500"/>
              </a:spcBef>
              <a:spcAft>
                <a:spcPts val="0"/>
              </a:spcAft>
              <a:buClr>
                <a:srgbClr val="393939"/>
              </a:buClr>
              <a:buSzPts val="1800"/>
              <a:buNone/>
              <a:defRPr b="1" sz="1800"/>
            </a:lvl3pPr>
            <a:lvl4pPr indent="-228600" lvl="3" marL="1828800" algn="l">
              <a:lnSpc>
                <a:spcPct val="90000"/>
              </a:lnSpc>
              <a:spcBef>
                <a:spcPts val="500"/>
              </a:spcBef>
              <a:spcAft>
                <a:spcPts val="0"/>
              </a:spcAft>
              <a:buClr>
                <a:srgbClr val="393939"/>
              </a:buClr>
              <a:buSzPts val="1600"/>
              <a:buNone/>
              <a:defRPr b="1" sz="1600"/>
            </a:lvl4pPr>
            <a:lvl5pPr indent="-228600" lvl="4" marL="2286000" algn="l">
              <a:lnSpc>
                <a:spcPct val="90000"/>
              </a:lnSpc>
              <a:spcBef>
                <a:spcPts val="500"/>
              </a:spcBef>
              <a:spcAft>
                <a:spcPts val="0"/>
              </a:spcAft>
              <a:buClr>
                <a:srgbClr val="393939"/>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5" name="Google Shape;345;g3a2ede5e7d2_0_709"/>
          <p:cNvSpPr txBox="1"/>
          <p:nvPr/>
        </p:nvSpPr>
        <p:spPr>
          <a:xfrm>
            <a:off x="10415588" y="1657350"/>
            <a:ext cx="0" cy="0"/>
          </a:xfrm>
          <a:prstGeom prst="rect">
            <a:avLst/>
          </a:prstGeom>
          <a:noFill/>
          <a:ln>
            <a:noFill/>
          </a:ln>
        </p:spPr>
        <p:txBody>
          <a:bodyPr anchorCtr="0" anchor="t" bIns="45700" lIns="91425" spcFirstLastPara="1" rIns="91425" wrap="square" tIns="45700">
            <a:normAutofit fontScale="25000" lnSpcReduction="20000"/>
          </a:bodyPr>
          <a:lstStyle/>
          <a:p>
            <a:pPr indent="0" lvl="0" marL="0" marR="0" rtl="0" algn="l">
              <a:lnSpc>
                <a:spcPct val="100000"/>
              </a:lnSpc>
              <a:spcBef>
                <a:spcPts val="0"/>
              </a:spcBef>
              <a:spcAft>
                <a:spcPts val="0"/>
              </a:spcAft>
              <a:buClr>
                <a:srgbClr val="000000"/>
              </a:buClr>
              <a:buSzPct val="100000"/>
              <a:buFont typeface="Arial"/>
              <a:buNone/>
            </a:pPr>
            <a:r>
              <a:t/>
            </a:r>
            <a:endParaRPr b="0" i="0" sz="1800" u="none" cap="none" strike="noStrike">
              <a:solidFill>
                <a:schemeClr val="dk1"/>
              </a:solidFill>
              <a:latin typeface="Calibri"/>
              <a:ea typeface="Calibri"/>
              <a:cs typeface="Calibri"/>
              <a:sym typeface="Calibri"/>
            </a:endParaRPr>
          </a:p>
        </p:txBody>
      </p:sp>
      <p:sp>
        <p:nvSpPr>
          <p:cNvPr id="346" name="Google Shape;346;g3a2ede5e7d2_0_709"/>
          <p:cNvSpPr txBox="1"/>
          <p:nvPr>
            <p:ph idx="3" type="body"/>
          </p:nvPr>
        </p:nvSpPr>
        <p:spPr>
          <a:xfrm>
            <a:off x="324000" y="2766308"/>
            <a:ext cx="2971800" cy="291000"/>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1000"/>
              </a:spcBef>
              <a:spcAft>
                <a:spcPts val="0"/>
              </a:spcAft>
              <a:buClr>
                <a:srgbClr val="6F6F6F"/>
              </a:buClr>
              <a:buSzPts val="1400"/>
              <a:buNone/>
              <a:defRPr b="0" sz="1400">
                <a:solidFill>
                  <a:srgbClr val="6F6F6F"/>
                </a:solidFill>
                <a:latin typeface="Lato"/>
                <a:ea typeface="Lato"/>
                <a:cs typeface="Lato"/>
                <a:sym typeface="Lato"/>
              </a:defRPr>
            </a:lvl1pPr>
            <a:lvl2pPr indent="-228600" lvl="1" marL="914400" algn="l">
              <a:lnSpc>
                <a:spcPct val="90000"/>
              </a:lnSpc>
              <a:spcBef>
                <a:spcPts val="500"/>
              </a:spcBef>
              <a:spcAft>
                <a:spcPts val="0"/>
              </a:spcAft>
              <a:buClr>
                <a:srgbClr val="393939"/>
              </a:buClr>
              <a:buSzPts val="2000"/>
              <a:buNone/>
              <a:defRPr b="1" sz="2000"/>
            </a:lvl2pPr>
            <a:lvl3pPr indent="-228600" lvl="2" marL="1371600" algn="l">
              <a:lnSpc>
                <a:spcPct val="90000"/>
              </a:lnSpc>
              <a:spcBef>
                <a:spcPts val="500"/>
              </a:spcBef>
              <a:spcAft>
                <a:spcPts val="0"/>
              </a:spcAft>
              <a:buClr>
                <a:srgbClr val="393939"/>
              </a:buClr>
              <a:buSzPts val="1800"/>
              <a:buNone/>
              <a:defRPr b="1" sz="1800"/>
            </a:lvl3pPr>
            <a:lvl4pPr indent="-228600" lvl="3" marL="1828800" algn="l">
              <a:lnSpc>
                <a:spcPct val="90000"/>
              </a:lnSpc>
              <a:spcBef>
                <a:spcPts val="500"/>
              </a:spcBef>
              <a:spcAft>
                <a:spcPts val="0"/>
              </a:spcAft>
              <a:buClr>
                <a:srgbClr val="393939"/>
              </a:buClr>
              <a:buSzPts val="1600"/>
              <a:buNone/>
              <a:defRPr b="1" sz="1600"/>
            </a:lvl4pPr>
            <a:lvl5pPr indent="-228600" lvl="4" marL="2286000" algn="l">
              <a:lnSpc>
                <a:spcPct val="90000"/>
              </a:lnSpc>
              <a:spcBef>
                <a:spcPts val="500"/>
              </a:spcBef>
              <a:spcAft>
                <a:spcPts val="0"/>
              </a:spcAft>
              <a:buClr>
                <a:srgbClr val="393939"/>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7" name="Google Shape;347;g3a2ede5e7d2_0_709"/>
          <p:cNvSpPr txBox="1"/>
          <p:nvPr>
            <p:ph idx="4" type="body"/>
          </p:nvPr>
        </p:nvSpPr>
        <p:spPr>
          <a:xfrm>
            <a:off x="324000" y="3547282"/>
            <a:ext cx="1667400" cy="575400"/>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1000"/>
              </a:spcBef>
              <a:spcAft>
                <a:spcPts val="0"/>
              </a:spcAft>
              <a:buClr>
                <a:srgbClr val="393939"/>
              </a:buClr>
              <a:buSzPts val="4000"/>
              <a:buNone/>
              <a:defRPr b="1" sz="4000">
                <a:solidFill>
                  <a:srgbClr val="393939"/>
                </a:solidFill>
                <a:latin typeface="Montserrat"/>
                <a:ea typeface="Montserrat"/>
                <a:cs typeface="Montserrat"/>
                <a:sym typeface="Montserrat"/>
              </a:defRPr>
            </a:lvl1pPr>
            <a:lvl2pPr indent="-228600" lvl="1" marL="914400" algn="l">
              <a:lnSpc>
                <a:spcPct val="90000"/>
              </a:lnSpc>
              <a:spcBef>
                <a:spcPts val="500"/>
              </a:spcBef>
              <a:spcAft>
                <a:spcPts val="0"/>
              </a:spcAft>
              <a:buClr>
                <a:srgbClr val="393939"/>
              </a:buClr>
              <a:buSzPts val="2000"/>
              <a:buNone/>
              <a:defRPr b="1" sz="2000"/>
            </a:lvl2pPr>
            <a:lvl3pPr indent="-228600" lvl="2" marL="1371600" algn="l">
              <a:lnSpc>
                <a:spcPct val="90000"/>
              </a:lnSpc>
              <a:spcBef>
                <a:spcPts val="500"/>
              </a:spcBef>
              <a:spcAft>
                <a:spcPts val="0"/>
              </a:spcAft>
              <a:buClr>
                <a:srgbClr val="393939"/>
              </a:buClr>
              <a:buSzPts val="1800"/>
              <a:buNone/>
              <a:defRPr b="1" sz="1800"/>
            </a:lvl3pPr>
            <a:lvl4pPr indent="-228600" lvl="3" marL="1828800" algn="l">
              <a:lnSpc>
                <a:spcPct val="90000"/>
              </a:lnSpc>
              <a:spcBef>
                <a:spcPts val="500"/>
              </a:spcBef>
              <a:spcAft>
                <a:spcPts val="0"/>
              </a:spcAft>
              <a:buClr>
                <a:srgbClr val="393939"/>
              </a:buClr>
              <a:buSzPts val="1600"/>
              <a:buNone/>
              <a:defRPr b="1" sz="1600"/>
            </a:lvl4pPr>
            <a:lvl5pPr indent="-228600" lvl="4" marL="2286000" algn="l">
              <a:lnSpc>
                <a:spcPct val="90000"/>
              </a:lnSpc>
              <a:spcBef>
                <a:spcPts val="500"/>
              </a:spcBef>
              <a:spcAft>
                <a:spcPts val="0"/>
              </a:spcAft>
              <a:buClr>
                <a:srgbClr val="393939"/>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8" name="Google Shape;348;g3a2ede5e7d2_0_709"/>
          <p:cNvSpPr txBox="1"/>
          <p:nvPr>
            <p:ph idx="5" type="body"/>
          </p:nvPr>
        </p:nvSpPr>
        <p:spPr>
          <a:xfrm>
            <a:off x="324000" y="4218036"/>
            <a:ext cx="2971800" cy="291000"/>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1000"/>
              </a:spcBef>
              <a:spcAft>
                <a:spcPts val="0"/>
              </a:spcAft>
              <a:buClr>
                <a:srgbClr val="6F6F6F"/>
              </a:buClr>
              <a:buSzPts val="1400"/>
              <a:buNone/>
              <a:defRPr b="0" sz="1400">
                <a:solidFill>
                  <a:srgbClr val="6F6F6F"/>
                </a:solidFill>
                <a:latin typeface="Lato"/>
                <a:ea typeface="Lato"/>
                <a:cs typeface="Lato"/>
                <a:sym typeface="Lato"/>
              </a:defRPr>
            </a:lvl1pPr>
            <a:lvl2pPr indent="-228600" lvl="1" marL="914400" algn="l">
              <a:lnSpc>
                <a:spcPct val="90000"/>
              </a:lnSpc>
              <a:spcBef>
                <a:spcPts val="500"/>
              </a:spcBef>
              <a:spcAft>
                <a:spcPts val="0"/>
              </a:spcAft>
              <a:buClr>
                <a:srgbClr val="393939"/>
              </a:buClr>
              <a:buSzPts val="2000"/>
              <a:buNone/>
              <a:defRPr b="1" sz="2000"/>
            </a:lvl2pPr>
            <a:lvl3pPr indent="-228600" lvl="2" marL="1371600" algn="l">
              <a:lnSpc>
                <a:spcPct val="90000"/>
              </a:lnSpc>
              <a:spcBef>
                <a:spcPts val="500"/>
              </a:spcBef>
              <a:spcAft>
                <a:spcPts val="0"/>
              </a:spcAft>
              <a:buClr>
                <a:srgbClr val="393939"/>
              </a:buClr>
              <a:buSzPts val="1800"/>
              <a:buNone/>
              <a:defRPr b="1" sz="1800"/>
            </a:lvl3pPr>
            <a:lvl4pPr indent="-228600" lvl="3" marL="1828800" algn="l">
              <a:lnSpc>
                <a:spcPct val="90000"/>
              </a:lnSpc>
              <a:spcBef>
                <a:spcPts val="500"/>
              </a:spcBef>
              <a:spcAft>
                <a:spcPts val="0"/>
              </a:spcAft>
              <a:buClr>
                <a:srgbClr val="393939"/>
              </a:buClr>
              <a:buSzPts val="1600"/>
              <a:buNone/>
              <a:defRPr b="1" sz="1600"/>
            </a:lvl4pPr>
            <a:lvl5pPr indent="-228600" lvl="4" marL="2286000" algn="l">
              <a:lnSpc>
                <a:spcPct val="90000"/>
              </a:lnSpc>
              <a:spcBef>
                <a:spcPts val="500"/>
              </a:spcBef>
              <a:spcAft>
                <a:spcPts val="0"/>
              </a:spcAft>
              <a:buClr>
                <a:srgbClr val="393939"/>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9" name="Google Shape;349;g3a2ede5e7d2_0_709"/>
          <p:cNvSpPr txBox="1"/>
          <p:nvPr>
            <p:ph idx="6" type="body"/>
          </p:nvPr>
        </p:nvSpPr>
        <p:spPr>
          <a:xfrm>
            <a:off x="324000" y="4923595"/>
            <a:ext cx="1667400" cy="575400"/>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1000"/>
              </a:spcBef>
              <a:spcAft>
                <a:spcPts val="0"/>
              </a:spcAft>
              <a:buClr>
                <a:srgbClr val="393939"/>
              </a:buClr>
              <a:buSzPts val="4000"/>
              <a:buNone/>
              <a:defRPr b="1" sz="4000">
                <a:solidFill>
                  <a:srgbClr val="393939"/>
                </a:solidFill>
                <a:latin typeface="Montserrat"/>
                <a:ea typeface="Montserrat"/>
                <a:cs typeface="Montserrat"/>
                <a:sym typeface="Montserrat"/>
              </a:defRPr>
            </a:lvl1pPr>
            <a:lvl2pPr indent="-228600" lvl="1" marL="914400" algn="l">
              <a:lnSpc>
                <a:spcPct val="90000"/>
              </a:lnSpc>
              <a:spcBef>
                <a:spcPts val="500"/>
              </a:spcBef>
              <a:spcAft>
                <a:spcPts val="0"/>
              </a:spcAft>
              <a:buClr>
                <a:srgbClr val="393939"/>
              </a:buClr>
              <a:buSzPts val="2000"/>
              <a:buNone/>
              <a:defRPr b="1" sz="2000"/>
            </a:lvl2pPr>
            <a:lvl3pPr indent="-228600" lvl="2" marL="1371600" algn="l">
              <a:lnSpc>
                <a:spcPct val="90000"/>
              </a:lnSpc>
              <a:spcBef>
                <a:spcPts val="500"/>
              </a:spcBef>
              <a:spcAft>
                <a:spcPts val="0"/>
              </a:spcAft>
              <a:buClr>
                <a:srgbClr val="393939"/>
              </a:buClr>
              <a:buSzPts val="1800"/>
              <a:buNone/>
              <a:defRPr b="1" sz="1800"/>
            </a:lvl3pPr>
            <a:lvl4pPr indent="-228600" lvl="3" marL="1828800" algn="l">
              <a:lnSpc>
                <a:spcPct val="90000"/>
              </a:lnSpc>
              <a:spcBef>
                <a:spcPts val="500"/>
              </a:spcBef>
              <a:spcAft>
                <a:spcPts val="0"/>
              </a:spcAft>
              <a:buClr>
                <a:srgbClr val="393939"/>
              </a:buClr>
              <a:buSzPts val="1600"/>
              <a:buNone/>
              <a:defRPr b="1" sz="1600"/>
            </a:lvl4pPr>
            <a:lvl5pPr indent="-228600" lvl="4" marL="2286000" algn="l">
              <a:lnSpc>
                <a:spcPct val="90000"/>
              </a:lnSpc>
              <a:spcBef>
                <a:spcPts val="500"/>
              </a:spcBef>
              <a:spcAft>
                <a:spcPts val="0"/>
              </a:spcAft>
              <a:buClr>
                <a:srgbClr val="393939"/>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0" name="Google Shape;350;g3a2ede5e7d2_0_709"/>
          <p:cNvSpPr txBox="1"/>
          <p:nvPr>
            <p:ph idx="7" type="body"/>
          </p:nvPr>
        </p:nvSpPr>
        <p:spPr>
          <a:xfrm>
            <a:off x="324000" y="5594349"/>
            <a:ext cx="2971800" cy="291000"/>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1000"/>
              </a:spcBef>
              <a:spcAft>
                <a:spcPts val="0"/>
              </a:spcAft>
              <a:buClr>
                <a:srgbClr val="6F6F6F"/>
              </a:buClr>
              <a:buSzPts val="1400"/>
              <a:buNone/>
              <a:defRPr b="0" sz="1400">
                <a:solidFill>
                  <a:srgbClr val="6F6F6F"/>
                </a:solidFill>
                <a:latin typeface="Lato"/>
                <a:ea typeface="Lato"/>
                <a:cs typeface="Lato"/>
                <a:sym typeface="Lato"/>
              </a:defRPr>
            </a:lvl1pPr>
            <a:lvl2pPr indent="-228600" lvl="1" marL="914400" algn="l">
              <a:lnSpc>
                <a:spcPct val="90000"/>
              </a:lnSpc>
              <a:spcBef>
                <a:spcPts val="500"/>
              </a:spcBef>
              <a:spcAft>
                <a:spcPts val="0"/>
              </a:spcAft>
              <a:buClr>
                <a:srgbClr val="393939"/>
              </a:buClr>
              <a:buSzPts val="2000"/>
              <a:buNone/>
              <a:defRPr b="1" sz="2000"/>
            </a:lvl2pPr>
            <a:lvl3pPr indent="-228600" lvl="2" marL="1371600" algn="l">
              <a:lnSpc>
                <a:spcPct val="90000"/>
              </a:lnSpc>
              <a:spcBef>
                <a:spcPts val="500"/>
              </a:spcBef>
              <a:spcAft>
                <a:spcPts val="0"/>
              </a:spcAft>
              <a:buClr>
                <a:srgbClr val="393939"/>
              </a:buClr>
              <a:buSzPts val="1800"/>
              <a:buNone/>
              <a:defRPr b="1" sz="1800"/>
            </a:lvl3pPr>
            <a:lvl4pPr indent="-228600" lvl="3" marL="1828800" algn="l">
              <a:lnSpc>
                <a:spcPct val="90000"/>
              </a:lnSpc>
              <a:spcBef>
                <a:spcPts val="500"/>
              </a:spcBef>
              <a:spcAft>
                <a:spcPts val="0"/>
              </a:spcAft>
              <a:buClr>
                <a:srgbClr val="393939"/>
              </a:buClr>
              <a:buSzPts val="1600"/>
              <a:buNone/>
              <a:defRPr b="1" sz="1600"/>
            </a:lvl4pPr>
            <a:lvl5pPr indent="-228600" lvl="4" marL="2286000" algn="l">
              <a:lnSpc>
                <a:spcPct val="90000"/>
              </a:lnSpc>
              <a:spcBef>
                <a:spcPts val="500"/>
              </a:spcBef>
              <a:spcAft>
                <a:spcPts val="0"/>
              </a:spcAft>
              <a:buClr>
                <a:srgbClr val="393939"/>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1" name="Google Shape;351;g3a2ede5e7d2_0_709"/>
          <p:cNvSpPr txBox="1"/>
          <p:nvPr>
            <p:ph idx="8" type="body"/>
          </p:nvPr>
        </p:nvSpPr>
        <p:spPr>
          <a:xfrm>
            <a:off x="6275626" y="3087302"/>
            <a:ext cx="1667400" cy="575400"/>
          </a:xfrm>
          <a:prstGeom prst="rect">
            <a:avLst/>
          </a:prstGeom>
          <a:noFill/>
          <a:ln>
            <a:noFill/>
          </a:ln>
        </p:spPr>
        <p:txBody>
          <a:bodyPr anchorCtr="0" anchor="ctr" bIns="45700" lIns="91425" spcFirstLastPara="1" rIns="91425" wrap="square" tIns="45700">
            <a:noAutofit/>
          </a:bodyPr>
          <a:lstStyle>
            <a:lvl1pPr indent="-228600" lvl="0" marL="457200" algn="ctr">
              <a:lnSpc>
                <a:spcPct val="90000"/>
              </a:lnSpc>
              <a:spcBef>
                <a:spcPts val="1000"/>
              </a:spcBef>
              <a:spcAft>
                <a:spcPts val="0"/>
              </a:spcAft>
              <a:buClr>
                <a:srgbClr val="393939"/>
              </a:buClr>
              <a:buSzPts val="4000"/>
              <a:buNone/>
              <a:defRPr b="1" sz="4000">
                <a:solidFill>
                  <a:srgbClr val="393939"/>
                </a:solidFill>
                <a:latin typeface="Montserrat"/>
                <a:ea typeface="Montserrat"/>
                <a:cs typeface="Montserrat"/>
                <a:sym typeface="Montserrat"/>
              </a:defRPr>
            </a:lvl1pPr>
            <a:lvl2pPr indent="-228600" lvl="1" marL="914400" algn="l">
              <a:lnSpc>
                <a:spcPct val="90000"/>
              </a:lnSpc>
              <a:spcBef>
                <a:spcPts val="500"/>
              </a:spcBef>
              <a:spcAft>
                <a:spcPts val="0"/>
              </a:spcAft>
              <a:buClr>
                <a:srgbClr val="393939"/>
              </a:buClr>
              <a:buSzPts val="2000"/>
              <a:buNone/>
              <a:defRPr b="1" sz="2000"/>
            </a:lvl2pPr>
            <a:lvl3pPr indent="-228600" lvl="2" marL="1371600" algn="l">
              <a:lnSpc>
                <a:spcPct val="90000"/>
              </a:lnSpc>
              <a:spcBef>
                <a:spcPts val="500"/>
              </a:spcBef>
              <a:spcAft>
                <a:spcPts val="0"/>
              </a:spcAft>
              <a:buClr>
                <a:srgbClr val="393939"/>
              </a:buClr>
              <a:buSzPts val="1800"/>
              <a:buNone/>
              <a:defRPr b="1" sz="1800"/>
            </a:lvl3pPr>
            <a:lvl4pPr indent="-228600" lvl="3" marL="1828800" algn="l">
              <a:lnSpc>
                <a:spcPct val="90000"/>
              </a:lnSpc>
              <a:spcBef>
                <a:spcPts val="500"/>
              </a:spcBef>
              <a:spcAft>
                <a:spcPts val="0"/>
              </a:spcAft>
              <a:buClr>
                <a:srgbClr val="393939"/>
              </a:buClr>
              <a:buSzPts val="1600"/>
              <a:buNone/>
              <a:defRPr b="1" sz="1600"/>
            </a:lvl4pPr>
            <a:lvl5pPr indent="-228600" lvl="4" marL="2286000" algn="l">
              <a:lnSpc>
                <a:spcPct val="90000"/>
              </a:lnSpc>
              <a:spcBef>
                <a:spcPts val="500"/>
              </a:spcBef>
              <a:spcAft>
                <a:spcPts val="0"/>
              </a:spcAft>
              <a:buClr>
                <a:srgbClr val="393939"/>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2" name="Google Shape;352;g3a2ede5e7d2_0_709"/>
          <p:cNvSpPr txBox="1"/>
          <p:nvPr>
            <p:ph idx="9" type="body"/>
          </p:nvPr>
        </p:nvSpPr>
        <p:spPr>
          <a:xfrm>
            <a:off x="5623409" y="3851302"/>
            <a:ext cx="2971800" cy="291000"/>
          </a:xfrm>
          <a:prstGeom prst="rect">
            <a:avLst/>
          </a:prstGeom>
          <a:noFill/>
          <a:ln>
            <a:noFill/>
          </a:ln>
        </p:spPr>
        <p:txBody>
          <a:bodyPr anchorCtr="0" anchor="ctr" bIns="45700" lIns="91425" spcFirstLastPara="1" rIns="91425" wrap="square" tIns="45700">
            <a:noAutofit/>
          </a:bodyPr>
          <a:lstStyle>
            <a:lvl1pPr indent="-228600" lvl="0" marL="457200" algn="ctr">
              <a:lnSpc>
                <a:spcPct val="90000"/>
              </a:lnSpc>
              <a:spcBef>
                <a:spcPts val="1000"/>
              </a:spcBef>
              <a:spcAft>
                <a:spcPts val="0"/>
              </a:spcAft>
              <a:buClr>
                <a:srgbClr val="6F6F6F"/>
              </a:buClr>
              <a:buSzPts val="1400"/>
              <a:buNone/>
              <a:defRPr b="0" sz="1400">
                <a:solidFill>
                  <a:srgbClr val="6F6F6F"/>
                </a:solidFill>
                <a:latin typeface="Lato"/>
                <a:ea typeface="Lato"/>
                <a:cs typeface="Lato"/>
                <a:sym typeface="Lato"/>
              </a:defRPr>
            </a:lvl1pPr>
            <a:lvl2pPr indent="-228600" lvl="1" marL="914400" algn="l">
              <a:lnSpc>
                <a:spcPct val="90000"/>
              </a:lnSpc>
              <a:spcBef>
                <a:spcPts val="500"/>
              </a:spcBef>
              <a:spcAft>
                <a:spcPts val="0"/>
              </a:spcAft>
              <a:buClr>
                <a:srgbClr val="393939"/>
              </a:buClr>
              <a:buSzPts val="2000"/>
              <a:buNone/>
              <a:defRPr b="1" sz="2000"/>
            </a:lvl2pPr>
            <a:lvl3pPr indent="-228600" lvl="2" marL="1371600" algn="l">
              <a:lnSpc>
                <a:spcPct val="90000"/>
              </a:lnSpc>
              <a:spcBef>
                <a:spcPts val="500"/>
              </a:spcBef>
              <a:spcAft>
                <a:spcPts val="0"/>
              </a:spcAft>
              <a:buClr>
                <a:srgbClr val="393939"/>
              </a:buClr>
              <a:buSzPts val="1800"/>
              <a:buNone/>
              <a:defRPr b="1" sz="1800"/>
            </a:lvl3pPr>
            <a:lvl4pPr indent="-228600" lvl="3" marL="1828800" algn="l">
              <a:lnSpc>
                <a:spcPct val="90000"/>
              </a:lnSpc>
              <a:spcBef>
                <a:spcPts val="500"/>
              </a:spcBef>
              <a:spcAft>
                <a:spcPts val="0"/>
              </a:spcAft>
              <a:buClr>
                <a:srgbClr val="393939"/>
              </a:buClr>
              <a:buSzPts val="1600"/>
              <a:buNone/>
              <a:defRPr b="1" sz="1600"/>
            </a:lvl4pPr>
            <a:lvl5pPr indent="-228600" lvl="4" marL="2286000" algn="l">
              <a:lnSpc>
                <a:spcPct val="90000"/>
              </a:lnSpc>
              <a:spcBef>
                <a:spcPts val="500"/>
              </a:spcBef>
              <a:spcAft>
                <a:spcPts val="0"/>
              </a:spcAft>
              <a:buClr>
                <a:srgbClr val="393939"/>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3" name="Google Shape;353;g3a2ede5e7d2_0_709"/>
          <p:cNvSpPr txBox="1"/>
          <p:nvPr>
            <p:ph idx="13" type="body"/>
          </p:nvPr>
        </p:nvSpPr>
        <p:spPr>
          <a:xfrm>
            <a:off x="9548286" y="3087302"/>
            <a:ext cx="1667400" cy="575400"/>
          </a:xfrm>
          <a:prstGeom prst="rect">
            <a:avLst/>
          </a:prstGeom>
          <a:noFill/>
          <a:ln>
            <a:noFill/>
          </a:ln>
        </p:spPr>
        <p:txBody>
          <a:bodyPr anchorCtr="0" anchor="ctr" bIns="45700" lIns="91425" spcFirstLastPara="1" rIns="91425" wrap="square" tIns="45700">
            <a:noAutofit/>
          </a:bodyPr>
          <a:lstStyle>
            <a:lvl1pPr indent="-228600" lvl="0" marL="457200" algn="ctr">
              <a:lnSpc>
                <a:spcPct val="90000"/>
              </a:lnSpc>
              <a:spcBef>
                <a:spcPts val="1000"/>
              </a:spcBef>
              <a:spcAft>
                <a:spcPts val="0"/>
              </a:spcAft>
              <a:buClr>
                <a:srgbClr val="393939"/>
              </a:buClr>
              <a:buSzPts val="4000"/>
              <a:buNone/>
              <a:defRPr b="1" sz="4000">
                <a:solidFill>
                  <a:srgbClr val="393939"/>
                </a:solidFill>
                <a:latin typeface="Montserrat"/>
                <a:ea typeface="Montserrat"/>
                <a:cs typeface="Montserrat"/>
                <a:sym typeface="Montserrat"/>
              </a:defRPr>
            </a:lvl1pPr>
            <a:lvl2pPr indent="-228600" lvl="1" marL="914400" algn="l">
              <a:lnSpc>
                <a:spcPct val="90000"/>
              </a:lnSpc>
              <a:spcBef>
                <a:spcPts val="500"/>
              </a:spcBef>
              <a:spcAft>
                <a:spcPts val="0"/>
              </a:spcAft>
              <a:buClr>
                <a:srgbClr val="393939"/>
              </a:buClr>
              <a:buSzPts val="2000"/>
              <a:buNone/>
              <a:defRPr b="1" sz="2000"/>
            </a:lvl2pPr>
            <a:lvl3pPr indent="-228600" lvl="2" marL="1371600" algn="l">
              <a:lnSpc>
                <a:spcPct val="90000"/>
              </a:lnSpc>
              <a:spcBef>
                <a:spcPts val="500"/>
              </a:spcBef>
              <a:spcAft>
                <a:spcPts val="0"/>
              </a:spcAft>
              <a:buClr>
                <a:srgbClr val="393939"/>
              </a:buClr>
              <a:buSzPts val="1800"/>
              <a:buNone/>
              <a:defRPr b="1" sz="1800"/>
            </a:lvl3pPr>
            <a:lvl4pPr indent="-228600" lvl="3" marL="1828800" algn="l">
              <a:lnSpc>
                <a:spcPct val="90000"/>
              </a:lnSpc>
              <a:spcBef>
                <a:spcPts val="500"/>
              </a:spcBef>
              <a:spcAft>
                <a:spcPts val="0"/>
              </a:spcAft>
              <a:buClr>
                <a:srgbClr val="393939"/>
              </a:buClr>
              <a:buSzPts val="1600"/>
              <a:buNone/>
              <a:defRPr b="1" sz="1600"/>
            </a:lvl4pPr>
            <a:lvl5pPr indent="-228600" lvl="4" marL="2286000" algn="l">
              <a:lnSpc>
                <a:spcPct val="90000"/>
              </a:lnSpc>
              <a:spcBef>
                <a:spcPts val="500"/>
              </a:spcBef>
              <a:spcAft>
                <a:spcPts val="0"/>
              </a:spcAft>
              <a:buClr>
                <a:srgbClr val="393939"/>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4" name="Google Shape;354;g3a2ede5e7d2_0_709"/>
          <p:cNvSpPr txBox="1"/>
          <p:nvPr>
            <p:ph idx="14" type="body"/>
          </p:nvPr>
        </p:nvSpPr>
        <p:spPr>
          <a:xfrm>
            <a:off x="8896069" y="3851302"/>
            <a:ext cx="2971800" cy="291000"/>
          </a:xfrm>
          <a:prstGeom prst="rect">
            <a:avLst/>
          </a:prstGeom>
          <a:noFill/>
          <a:ln>
            <a:noFill/>
          </a:ln>
        </p:spPr>
        <p:txBody>
          <a:bodyPr anchorCtr="0" anchor="ctr" bIns="45700" lIns="91425" spcFirstLastPara="1" rIns="91425" wrap="square" tIns="45700">
            <a:noAutofit/>
          </a:bodyPr>
          <a:lstStyle>
            <a:lvl1pPr indent="-228600" lvl="0" marL="457200" algn="ctr">
              <a:lnSpc>
                <a:spcPct val="90000"/>
              </a:lnSpc>
              <a:spcBef>
                <a:spcPts val="1000"/>
              </a:spcBef>
              <a:spcAft>
                <a:spcPts val="0"/>
              </a:spcAft>
              <a:buClr>
                <a:srgbClr val="6F6F6F"/>
              </a:buClr>
              <a:buSzPts val="1400"/>
              <a:buNone/>
              <a:defRPr b="0" sz="1400">
                <a:solidFill>
                  <a:srgbClr val="6F6F6F"/>
                </a:solidFill>
                <a:latin typeface="Lato"/>
                <a:ea typeface="Lato"/>
                <a:cs typeface="Lato"/>
                <a:sym typeface="Lato"/>
              </a:defRPr>
            </a:lvl1pPr>
            <a:lvl2pPr indent="-228600" lvl="1" marL="914400" algn="l">
              <a:lnSpc>
                <a:spcPct val="90000"/>
              </a:lnSpc>
              <a:spcBef>
                <a:spcPts val="500"/>
              </a:spcBef>
              <a:spcAft>
                <a:spcPts val="0"/>
              </a:spcAft>
              <a:buClr>
                <a:srgbClr val="393939"/>
              </a:buClr>
              <a:buSzPts val="2000"/>
              <a:buNone/>
              <a:defRPr b="1" sz="2000"/>
            </a:lvl2pPr>
            <a:lvl3pPr indent="-228600" lvl="2" marL="1371600" algn="l">
              <a:lnSpc>
                <a:spcPct val="90000"/>
              </a:lnSpc>
              <a:spcBef>
                <a:spcPts val="500"/>
              </a:spcBef>
              <a:spcAft>
                <a:spcPts val="0"/>
              </a:spcAft>
              <a:buClr>
                <a:srgbClr val="393939"/>
              </a:buClr>
              <a:buSzPts val="1800"/>
              <a:buNone/>
              <a:defRPr b="1" sz="1800"/>
            </a:lvl3pPr>
            <a:lvl4pPr indent="-228600" lvl="3" marL="1828800" algn="l">
              <a:lnSpc>
                <a:spcPct val="90000"/>
              </a:lnSpc>
              <a:spcBef>
                <a:spcPts val="500"/>
              </a:spcBef>
              <a:spcAft>
                <a:spcPts val="0"/>
              </a:spcAft>
              <a:buClr>
                <a:srgbClr val="393939"/>
              </a:buClr>
              <a:buSzPts val="1600"/>
              <a:buNone/>
              <a:defRPr b="1" sz="1600"/>
            </a:lvl4pPr>
            <a:lvl5pPr indent="-228600" lvl="4" marL="2286000" algn="l">
              <a:lnSpc>
                <a:spcPct val="90000"/>
              </a:lnSpc>
              <a:spcBef>
                <a:spcPts val="500"/>
              </a:spcBef>
              <a:spcAft>
                <a:spcPts val="0"/>
              </a:spcAft>
              <a:buClr>
                <a:srgbClr val="393939"/>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 name="Google Shape;355;g3a2ede5e7d2_0_709"/>
          <p:cNvSpPr txBox="1"/>
          <p:nvPr>
            <p:ph idx="15" type="body"/>
          </p:nvPr>
        </p:nvSpPr>
        <p:spPr>
          <a:xfrm>
            <a:off x="6275626" y="4803561"/>
            <a:ext cx="1667400" cy="575400"/>
          </a:xfrm>
          <a:prstGeom prst="rect">
            <a:avLst/>
          </a:prstGeom>
          <a:noFill/>
          <a:ln>
            <a:noFill/>
          </a:ln>
        </p:spPr>
        <p:txBody>
          <a:bodyPr anchorCtr="0" anchor="ctr" bIns="45700" lIns="91425" spcFirstLastPara="1" rIns="91425" wrap="square" tIns="45700">
            <a:noAutofit/>
          </a:bodyPr>
          <a:lstStyle>
            <a:lvl1pPr indent="-228600" lvl="0" marL="457200" algn="ctr">
              <a:lnSpc>
                <a:spcPct val="90000"/>
              </a:lnSpc>
              <a:spcBef>
                <a:spcPts val="1000"/>
              </a:spcBef>
              <a:spcAft>
                <a:spcPts val="0"/>
              </a:spcAft>
              <a:buClr>
                <a:srgbClr val="393939"/>
              </a:buClr>
              <a:buSzPts val="4000"/>
              <a:buNone/>
              <a:defRPr b="1" sz="4000">
                <a:solidFill>
                  <a:srgbClr val="393939"/>
                </a:solidFill>
                <a:latin typeface="Montserrat"/>
                <a:ea typeface="Montserrat"/>
                <a:cs typeface="Montserrat"/>
                <a:sym typeface="Montserrat"/>
              </a:defRPr>
            </a:lvl1pPr>
            <a:lvl2pPr indent="-228600" lvl="1" marL="914400" algn="l">
              <a:lnSpc>
                <a:spcPct val="90000"/>
              </a:lnSpc>
              <a:spcBef>
                <a:spcPts val="500"/>
              </a:spcBef>
              <a:spcAft>
                <a:spcPts val="0"/>
              </a:spcAft>
              <a:buClr>
                <a:srgbClr val="393939"/>
              </a:buClr>
              <a:buSzPts val="2000"/>
              <a:buNone/>
              <a:defRPr b="1" sz="2000"/>
            </a:lvl2pPr>
            <a:lvl3pPr indent="-228600" lvl="2" marL="1371600" algn="l">
              <a:lnSpc>
                <a:spcPct val="90000"/>
              </a:lnSpc>
              <a:spcBef>
                <a:spcPts val="500"/>
              </a:spcBef>
              <a:spcAft>
                <a:spcPts val="0"/>
              </a:spcAft>
              <a:buClr>
                <a:srgbClr val="393939"/>
              </a:buClr>
              <a:buSzPts val="1800"/>
              <a:buNone/>
              <a:defRPr b="1" sz="1800"/>
            </a:lvl3pPr>
            <a:lvl4pPr indent="-228600" lvl="3" marL="1828800" algn="l">
              <a:lnSpc>
                <a:spcPct val="90000"/>
              </a:lnSpc>
              <a:spcBef>
                <a:spcPts val="500"/>
              </a:spcBef>
              <a:spcAft>
                <a:spcPts val="0"/>
              </a:spcAft>
              <a:buClr>
                <a:srgbClr val="393939"/>
              </a:buClr>
              <a:buSzPts val="1600"/>
              <a:buNone/>
              <a:defRPr b="1" sz="1600"/>
            </a:lvl4pPr>
            <a:lvl5pPr indent="-228600" lvl="4" marL="2286000" algn="l">
              <a:lnSpc>
                <a:spcPct val="90000"/>
              </a:lnSpc>
              <a:spcBef>
                <a:spcPts val="500"/>
              </a:spcBef>
              <a:spcAft>
                <a:spcPts val="0"/>
              </a:spcAft>
              <a:buClr>
                <a:srgbClr val="393939"/>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6" name="Google Shape;356;g3a2ede5e7d2_0_709"/>
          <p:cNvSpPr txBox="1"/>
          <p:nvPr>
            <p:ph idx="16" type="body"/>
          </p:nvPr>
        </p:nvSpPr>
        <p:spPr>
          <a:xfrm>
            <a:off x="5623409" y="5567561"/>
            <a:ext cx="2971800" cy="291000"/>
          </a:xfrm>
          <a:prstGeom prst="rect">
            <a:avLst/>
          </a:prstGeom>
          <a:noFill/>
          <a:ln>
            <a:noFill/>
          </a:ln>
        </p:spPr>
        <p:txBody>
          <a:bodyPr anchorCtr="0" anchor="ctr" bIns="45700" lIns="91425" spcFirstLastPara="1" rIns="91425" wrap="square" tIns="45700">
            <a:noAutofit/>
          </a:bodyPr>
          <a:lstStyle>
            <a:lvl1pPr indent="-228600" lvl="0" marL="457200" algn="ctr">
              <a:lnSpc>
                <a:spcPct val="90000"/>
              </a:lnSpc>
              <a:spcBef>
                <a:spcPts val="1000"/>
              </a:spcBef>
              <a:spcAft>
                <a:spcPts val="0"/>
              </a:spcAft>
              <a:buClr>
                <a:srgbClr val="6F6F6F"/>
              </a:buClr>
              <a:buSzPts val="1400"/>
              <a:buNone/>
              <a:defRPr b="0" sz="1400">
                <a:solidFill>
                  <a:srgbClr val="6F6F6F"/>
                </a:solidFill>
                <a:latin typeface="Lato"/>
                <a:ea typeface="Lato"/>
                <a:cs typeface="Lato"/>
                <a:sym typeface="Lato"/>
              </a:defRPr>
            </a:lvl1pPr>
            <a:lvl2pPr indent="-228600" lvl="1" marL="914400" algn="l">
              <a:lnSpc>
                <a:spcPct val="90000"/>
              </a:lnSpc>
              <a:spcBef>
                <a:spcPts val="500"/>
              </a:spcBef>
              <a:spcAft>
                <a:spcPts val="0"/>
              </a:spcAft>
              <a:buClr>
                <a:srgbClr val="393939"/>
              </a:buClr>
              <a:buSzPts val="2000"/>
              <a:buNone/>
              <a:defRPr b="1" sz="2000"/>
            </a:lvl2pPr>
            <a:lvl3pPr indent="-228600" lvl="2" marL="1371600" algn="l">
              <a:lnSpc>
                <a:spcPct val="90000"/>
              </a:lnSpc>
              <a:spcBef>
                <a:spcPts val="500"/>
              </a:spcBef>
              <a:spcAft>
                <a:spcPts val="0"/>
              </a:spcAft>
              <a:buClr>
                <a:srgbClr val="393939"/>
              </a:buClr>
              <a:buSzPts val="1800"/>
              <a:buNone/>
              <a:defRPr b="1" sz="1800"/>
            </a:lvl3pPr>
            <a:lvl4pPr indent="-228600" lvl="3" marL="1828800" algn="l">
              <a:lnSpc>
                <a:spcPct val="90000"/>
              </a:lnSpc>
              <a:spcBef>
                <a:spcPts val="500"/>
              </a:spcBef>
              <a:spcAft>
                <a:spcPts val="0"/>
              </a:spcAft>
              <a:buClr>
                <a:srgbClr val="393939"/>
              </a:buClr>
              <a:buSzPts val="1600"/>
              <a:buNone/>
              <a:defRPr b="1" sz="1600"/>
            </a:lvl4pPr>
            <a:lvl5pPr indent="-228600" lvl="4" marL="2286000" algn="l">
              <a:lnSpc>
                <a:spcPct val="90000"/>
              </a:lnSpc>
              <a:spcBef>
                <a:spcPts val="500"/>
              </a:spcBef>
              <a:spcAft>
                <a:spcPts val="0"/>
              </a:spcAft>
              <a:buClr>
                <a:srgbClr val="393939"/>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7" name="Google Shape;357;g3a2ede5e7d2_0_709"/>
          <p:cNvSpPr txBox="1"/>
          <p:nvPr>
            <p:ph idx="17" type="body"/>
          </p:nvPr>
        </p:nvSpPr>
        <p:spPr>
          <a:xfrm>
            <a:off x="9548286" y="4803561"/>
            <a:ext cx="1667400" cy="575400"/>
          </a:xfrm>
          <a:prstGeom prst="rect">
            <a:avLst/>
          </a:prstGeom>
          <a:noFill/>
          <a:ln>
            <a:noFill/>
          </a:ln>
        </p:spPr>
        <p:txBody>
          <a:bodyPr anchorCtr="0" anchor="ctr" bIns="45700" lIns="91425" spcFirstLastPara="1" rIns="91425" wrap="square" tIns="45700">
            <a:noAutofit/>
          </a:bodyPr>
          <a:lstStyle>
            <a:lvl1pPr indent="-228600" lvl="0" marL="457200" algn="ctr">
              <a:lnSpc>
                <a:spcPct val="90000"/>
              </a:lnSpc>
              <a:spcBef>
                <a:spcPts val="1000"/>
              </a:spcBef>
              <a:spcAft>
                <a:spcPts val="0"/>
              </a:spcAft>
              <a:buClr>
                <a:srgbClr val="393939"/>
              </a:buClr>
              <a:buSzPts val="4000"/>
              <a:buNone/>
              <a:defRPr b="1" sz="4000">
                <a:solidFill>
                  <a:srgbClr val="393939"/>
                </a:solidFill>
                <a:latin typeface="Montserrat"/>
                <a:ea typeface="Montserrat"/>
                <a:cs typeface="Montserrat"/>
                <a:sym typeface="Montserrat"/>
              </a:defRPr>
            </a:lvl1pPr>
            <a:lvl2pPr indent="-228600" lvl="1" marL="914400" algn="l">
              <a:lnSpc>
                <a:spcPct val="90000"/>
              </a:lnSpc>
              <a:spcBef>
                <a:spcPts val="500"/>
              </a:spcBef>
              <a:spcAft>
                <a:spcPts val="0"/>
              </a:spcAft>
              <a:buClr>
                <a:srgbClr val="393939"/>
              </a:buClr>
              <a:buSzPts val="2000"/>
              <a:buNone/>
              <a:defRPr b="1" sz="2000"/>
            </a:lvl2pPr>
            <a:lvl3pPr indent="-228600" lvl="2" marL="1371600" algn="l">
              <a:lnSpc>
                <a:spcPct val="90000"/>
              </a:lnSpc>
              <a:spcBef>
                <a:spcPts val="500"/>
              </a:spcBef>
              <a:spcAft>
                <a:spcPts val="0"/>
              </a:spcAft>
              <a:buClr>
                <a:srgbClr val="393939"/>
              </a:buClr>
              <a:buSzPts val="1800"/>
              <a:buNone/>
              <a:defRPr b="1" sz="1800"/>
            </a:lvl3pPr>
            <a:lvl4pPr indent="-228600" lvl="3" marL="1828800" algn="l">
              <a:lnSpc>
                <a:spcPct val="90000"/>
              </a:lnSpc>
              <a:spcBef>
                <a:spcPts val="500"/>
              </a:spcBef>
              <a:spcAft>
                <a:spcPts val="0"/>
              </a:spcAft>
              <a:buClr>
                <a:srgbClr val="393939"/>
              </a:buClr>
              <a:buSzPts val="1600"/>
              <a:buNone/>
              <a:defRPr b="1" sz="1600"/>
            </a:lvl4pPr>
            <a:lvl5pPr indent="-228600" lvl="4" marL="2286000" algn="l">
              <a:lnSpc>
                <a:spcPct val="90000"/>
              </a:lnSpc>
              <a:spcBef>
                <a:spcPts val="500"/>
              </a:spcBef>
              <a:spcAft>
                <a:spcPts val="0"/>
              </a:spcAft>
              <a:buClr>
                <a:srgbClr val="393939"/>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8" name="Google Shape;358;g3a2ede5e7d2_0_709"/>
          <p:cNvSpPr txBox="1"/>
          <p:nvPr>
            <p:ph idx="18" type="body"/>
          </p:nvPr>
        </p:nvSpPr>
        <p:spPr>
          <a:xfrm>
            <a:off x="8896069" y="5567561"/>
            <a:ext cx="2971800" cy="291000"/>
          </a:xfrm>
          <a:prstGeom prst="rect">
            <a:avLst/>
          </a:prstGeom>
          <a:noFill/>
          <a:ln>
            <a:noFill/>
          </a:ln>
        </p:spPr>
        <p:txBody>
          <a:bodyPr anchorCtr="0" anchor="ctr" bIns="45700" lIns="91425" spcFirstLastPara="1" rIns="91425" wrap="square" tIns="45700">
            <a:noAutofit/>
          </a:bodyPr>
          <a:lstStyle>
            <a:lvl1pPr indent="-228600" lvl="0" marL="457200" algn="ctr">
              <a:lnSpc>
                <a:spcPct val="90000"/>
              </a:lnSpc>
              <a:spcBef>
                <a:spcPts val="1000"/>
              </a:spcBef>
              <a:spcAft>
                <a:spcPts val="0"/>
              </a:spcAft>
              <a:buClr>
                <a:srgbClr val="6F6F6F"/>
              </a:buClr>
              <a:buSzPts val="1400"/>
              <a:buNone/>
              <a:defRPr b="0" sz="1400">
                <a:solidFill>
                  <a:srgbClr val="6F6F6F"/>
                </a:solidFill>
                <a:latin typeface="Lato"/>
                <a:ea typeface="Lato"/>
                <a:cs typeface="Lato"/>
                <a:sym typeface="Lato"/>
              </a:defRPr>
            </a:lvl1pPr>
            <a:lvl2pPr indent="-228600" lvl="1" marL="914400" algn="l">
              <a:lnSpc>
                <a:spcPct val="90000"/>
              </a:lnSpc>
              <a:spcBef>
                <a:spcPts val="500"/>
              </a:spcBef>
              <a:spcAft>
                <a:spcPts val="0"/>
              </a:spcAft>
              <a:buClr>
                <a:srgbClr val="393939"/>
              </a:buClr>
              <a:buSzPts val="2000"/>
              <a:buNone/>
              <a:defRPr b="1" sz="2000"/>
            </a:lvl2pPr>
            <a:lvl3pPr indent="-228600" lvl="2" marL="1371600" algn="l">
              <a:lnSpc>
                <a:spcPct val="90000"/>
              </a:lnSpc>
              <a:spcBef>
                <a:spcPts val="500"/>
              </a:spcBef>
              <a:spcAft>
                <a:spcPts val="0"/>
              </a:spcAft>
              <a:buClr>
                <a:srgbClr val="393939"/>
              </a:buClr>
              <a:buSzPts val="1800"/>
              <a:buNone/>
              <a:defRPr b="1" sz="1800"/>
            </a:lvl3pPr>
            <a:lvl4pPr indent="-228600" lvl="3" marL="1828800" algn="l">
              <a:lnSpc>
                <a:spcPct val="90000"/>
              </a:lnSpc>
              <a:spcBef>
                <a:spcPts val="500"/>
              </a:spcBef>
              <a:spcAft>
                <a:spcPts val="0"/>
              </a:spcAft>
              <a:buClr>
                <a:srgbClr val="393939"/>
              </a:buClr>
              <a:buSzPts val="1600"/>
              <a:buNone/>
              <a:defRPr b="1" sz="1600"/>
            </a:lvl4pPr>
            <a:lvl5pPr indent="-228600" lvl="4" marL="2286000" algn="l">
              <a:lnSpc>
                <a:spcPct val="90000"/>
              </a:lnSpc>
              <a:spcBef>
                <a:spcPts val="500"/>
              </a:spcBef>
              <a:spcAft>
                <a:spcPts val="0"/>
              </a:spcAft>
              <a:buClr>
                <a:srgbClr val="393939"/>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9" name="Google Shape;359;g3a2ede5e7d2_0_709"/>
          <p:cNvSpPr txBox="1"/>
          <p:nvPr>
            <p:ph idx="19" type="body"/>
          </p:nvPr>
        </p:nvSpPr>
        <p:spPr>
          <a:xfrm>
            <a:off x="6275626" y="2063431"/>
            <a:ext cx="4940100" cy="575400"/>
          </a:xfrm>
          <a:prstGeom prst="rect">
            <a:avLst/>
          </a:prstGeom>
          <a:noFill/>
          <a:ln>
            <a:noFill/>
          </a:ln>
        </p:spPr>
        <p:txBody>
          <a:bodyPr anchorCtr="0" anchor="ctr" bIns="45700" lIns="91425" spcFirstLastPara="1" rIns="91425" wrap="square" tIns="45700">
            <a:noAutofit/>
          </a:bodyPr>
          <a:lstStyle>
            <a:lvl1pPr indent="-228600" lvl="0" marL="457200" algn="ctr">
              <a:lnSpc>
                <a:spcPct val="90000"/>
              </a:lnSpc>
              <a:spcBef>
                <a:spcPts val="1000"/>
              </a:spcBef>
              <a:spcAft>
                <a:spcPts val="0"/>
              </a:spcAft>
              <a:buClr>
                <a:srgbClr val="4086FF"/>
              </a:buClr>
              <a:buSzPts val="1800"/>
              <a:buNone/>
              <a:defRPr b="1" sz="1800">
                <a:solidFill>
                  <a:srgbClr val="4086FF"/>
                </a:solidFill>
                <a:latin typeface="Montserrat"/>
                <a:ea typeface="Montserrat"/>
                <a:cs typeface="Montserrat"/>
                <a:sym typeface="Montserrat"/>
              </a:defRPr>
            </a:lvl1pPr>
            <a:lvl2pPr indent="-228600" lvl="1" marL="914400" algn="l">
              <a:lnSpc>
                <a:spcPct val="90000"/>
              </a:lnSpc>
              <a:spcBef>
                <a:spcPts val="500"/>
              </a:spcBef>
              <a:spcAft>
                <a:spcPts val="0"/>
              </a:spcAft>
              <a:buClr>
                <a:srgbClr val="393939"/>
              </a:buClr>
              <a:buSzPts val="2000"/>
              <a:buNone/>
              <a:defRPr b="1" sz="2000"/>
            </a:lvl2pPr>
            <a:lvl3pPr indent="-228600" lvl="2" marL="1371600" algn="l">
              <a:lnSpc>
                <a:spcPct val="90000"/>
              </a:lnSpc>
              <a:spcBef>
                <a:spcPts val="500"/>
              </a:spcBef>
              <a:spcAft>
                <a:spcPts val="0"/>
              </a:spcAft>
              <a:buClr>
                <a:srgbClr val="393939"/>
              </a:buClr>
              <a:buSzPts val="1800"/>
              <a:buNone/>
              <a:defRPr b="1" sz="1800"/>
            </a:lvl3pPr>
            <a:lvl4pPr indent="-228600" lvl="3" marL="1828800" algn="l">
              <a:lnSpc>
                <a:spcPct val="90000"/>
              </a:lnSpc>
              <a:spcBef>
                <a:spcPts val="500"/>
              </a:spcBef>
              <a:spcAft>
                <a:spcPts val="0"/>
              </a:spcAft>
              <a:buClr>
                <a:srgbClr val="393939"/>
              </a:buClr>
              <a:buSzPts val="1600"/>
              <a:buNone/>
              <a:defRPr b="1" sz="1600"/>
            </a:lvl4pPr>
            <a:lvl5pPr indent="-228600" lvl="4" marL="2286000" algn="l">
              <a:lnSpc>
                <a:spcPct val="90000"/>
              </a:lnSpc>
              <a:spcBef>
                <a:spcPts val="500"/>
              </a:spcBef>
              <a:spcAft>
                <a:spcPts val="0"/>
              </a:spcAft>
              <a:buClr>
                <a:srgbClr val="393939"/>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pic>
        <p:nvPicPr>
          <p:cNvPr id="360" name="Google Shape;360;g3a2ede5e7d2_0_709"/>
          <p:cNvPicPr preferRelativeResize="0"/>
          <p:nvPr/>
        </p:nvPicPr>
        <p:blipFill rotWithShape="1">
          <a:blip r:embed="rId2">
            <a:alphaModFix amt="60000"/>
          </a:blip>
          <a:srcRect b="0" l="0" r="0" t="0"/>
          <a:stretch/>
        </p:blipFill>
        <p:spPr>
          <a:xfrm>
            <a:off x="11147712" y="439908"/>
            <a:ext cx="949617" cy="820855"/>
          </a:xfrm>
          <a:prstGeom prst="rect">
            <a:avLst/>
          </a:prstGeom>
          <a:noFill/>
          <a:ln>
            <a:noFill/>
          </a:ln>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con gráficos negro">
  <p:cSld name="Diapositiva con gráficos negro">
    <p:bg>
      <p:bgPr>
        <a:solidFill>
          <a:srgbClr val="20272A"/>
        </a:solidFill>
      </p:bgPr>
    </p:bg>
    <p:spTree>
      <p:nvGrpSpPr>
        <p:cNvPr id="361" name="Shape 361"/>
        <p:cNvGrpSpPr/>
        <p:nvPr/>
      </p:nvGrpSpPr>
      <p:grpSpPr>
        <a:xfrm>
          <a:off x="0" y="0"/>
          <a:ext cx="0" cy="0"/>
          <a:chOff x="0" y="0"/>
          <a:chExt cx="0" cy="0"/>
        </a:xfrm>
      </p:grpSpPr>
      <p:sp>
        <p:nvSpPr>
          <p:cNvPr id="362" name="Google Shape;362;g3a2ede5e7d2_0_729"/>
          <p:cNvSpPr txBox="1"/>
          <p:nvPr>
            <p:ph idx="1" type="body"/>
          </p:nvPr>
        </p:nvSpPr>
        <p:spPr>
          <a:xfrm>
            <a:off x="324001" y="1751885"/>
            <a:ext cx="11474100" cy="4351200"/>
          </a:xfrm>
          <a:prstGeom prst="rect">
            <a:avLst/>
          </a:prstGeom>
          <a:noFill/>
          <a:ln>
            <a:noFill/>
          </a:ln>
        </p:spPr>
        <p:txBody>
          <a:bodyPr anchorCtr="0" anchor="t" bIns="45700" lIns="91425" spcFirstLastPara="1" rIns="91425" wrap="square" tIns="45700">
            <a:normAutofit/>
          </a:bodyPr>
          <a:lstStyle>
            <a:lvl1pPr indent="-406400" lvl="0" marL="457200" algn="ctr">
              <a:lnSpc>
                <a:spcPct val="90000"/>
              </a:lnSpc>
              <a:spcBef>
                <a:spcPts val="1000"/>
              </a:spcBef>
              <a:spcAft>
                <a:spcPts val="0"/>
              </a:spcAft>
              <a:buClr>
                <a:schemeClr val="lt1"/>
              </a:buClr>
              <a:buSzPts val="2800"/>
              <a:buChar char="•"/>
              <a:defRPr>
                <a:solidFill>
                  <a:schemeClr val="lt1"/>
                </a:solidFill>
              </a:defRPr>
            </a:lvl1pPr>
            <a:lvl2pPr indent="-381000" lvl="1" marL="914400" algn="ctr">
              <a:lnSpc>
                <a:spcPct val="90000"/>
              </a:lnSpc>
              <a:spcBef>
                <a:spcPts val="500"/>
              </a:spcBef>
              <a:spcAft>
                <a:spcPts val="0"/>
              </a:spcAft>
              <a:buClr>
                <a:srgbClr val="393939"/>
              </a:buClr>
              <a:buSzPts val="2400"/>
              <a:buChar char="•"/>
              <a:defRPr/>
            </a:lvl2pPr>
            <a:lvl3pPr indent="-355600" lvl="2" marL="1371600" algn="ctr">
              <a:lnSpc>
                <a:spcPct val="90000"/>
              </a:lnSpc>
              <a:spcBef>
                <a:spcPts val="500"/>
              </a:spcBef>
              <a:spcAft>
                <a:spcPts val="0"/>
              </a:spcAft>
              <a:buClr>
                <a:srgbClr val="393939"/>
              </a:buClr>
              <a:buSzPts val="2000"/>
              <a:buChar char="•"/>
              <a:defRPr/>
            </a:lvl3pPr>
            <a:lvl4pPr indent="-342900" lvl="3" marL="1828800" algn="ctr">
              <a:lnSpc>
                <a:spcPct val="90000"/>
              </a:lnSpc>
              <a:spcBef>
                <a:spcPts val="500"/>
              </a:spcBef>
              <a:spcAft>
                <a:spcPts val="0"/>
              </a:spcAft>
              <a:buClr>
                <a:srgbClr val="393939"/>
              </a:buClr>
              <a:buSzPts val="1800"/>
              <a:buChar char="•"/>
              <a:defRPr/>
            </a:lvl4pPr>
            <a:lvl5pPr indent="-342900" lvl="4" marL="2286000" algn="ctr">
              <a:lnSpc>
                <a:spcPct val="90000"/>
              </a:lnSpc>
              <a:spcBef>
                <a:spcPts val="500"/>
              </a:spcBef>
              <a:spcAft>
                <a:spcPts val="0"/>
              </a:spcAft>
              <a:buClr>
                <a:srgbClr val="39393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3" name="Google Shape;363;g3a2ede5e7d2_0_729"/>
          <p:cNvSpPr txBox="1"/>
          <p:nvPr>
            <p:ph type="ctrTitle"/>
          </p:nvPr>
        </p:nvSpPr>
        <p:spPr>
          <a:xfrm>
            <a:off x="324000" y="360000"/>
            <a:ext cx="9262500" cy="537900"/>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lt1"/>
              </a:buClr>
              <a:buSzPts val="3000"/>
              <a:buFont typeface="Montserrat"/>
              <a:buNone/>
              <a:defRPr sz="30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64" name="Google Shape;364;g3a2ede5e7d2_0_729"/>
          <p:cNvSpPr txBox="1"/>
          <p:nvPr>
            <p:ph idx="2" type="subTitle"/>
          </p:nvPr>
        </p:nvSpPr>
        <p:spPr>
          <a:xfrm>
            <a:off x="324000" y="936000"/>
            <a:ext cx="5823900" cy="360000"/>
          </a:xfrm>
          <a:prstGeom prst="rect">
            <a:avLst/>
          </a:prstGeom>
          <a:noFill/>
          <a:ln>
            <a:noFill/>
          </a:ln>
        </p:spPr>
        <p:txBody>
          <a:bodyPr anchorCtr="0" anchor="t" bIns="45700" lIns="91425" spcFirstLastPara="1" rIns="91425" wrap="square" tIns="45700">
            <a:normAutofit/>
          </a:bodyPr>
          <a:lstStyle>
            <a:lvl1pPr lvl="0" algn="l">
              <a:lnSpc>
                <a:spcPct val="90000"/>
              </a:lnSpc>
              <a:spcBef>
                <a:spcPts val="1000"/>
              </a:spcBef>
              <a:spcAft>
                <a:spcPts val="0"/>
              </a:spcAft>
              <a:buClr>
                <a:srgbClr val="A8A8A8"/>
              </a:buClr>
              <a:buSzPts val="1400"/>
              <a:buNone/>
              <a:defRPr sz="1400">
                <a:solidFill>
                  <a:srgbClr val="A8A8A8"/>
                </a:solidFill>
              </a:defRPr>
            </a:lvl1pPr>
            <a:lvl2pPr lvl="1" algn="ctr">
              <a:lnSpc>
                <a:spcPct val="90000"/>
              </a:lnSpc>
              <a:spcBef>
                <a:spcPts val="500"/>
              </a:spcBef>
              <a:spcAft>
                <a:spcPts val="0"/>
              </a:spcAft>
              <a:buClr>
                <a:srgbClr val="393939"/>
              </a:buClr>
              <a:buSzPts val="2000"/>
              <a:buNone/>
              <a:defRPr sz="2000"/>
            </a:lvl2pPr>
            <a:lvl3pPr lvl="2" algn="ctr">
              <a:lnSpc>
                <a:spcPct val="90000"/>
              </a:lnSpc>
              <a:spcBef>
                <a:spcPts val="500"/>
              </a:spcBef>
              <a:spcAft>
                <a:spcPts val="0"/>
              </a:spcAft>
              <a:buClr>
                <a:srgbClr val="393939"/>
              </a:buClr>
              <a:buSzPts val="1800"/>
              <a:buNone/>
              <a:defRPr sz="1800"/>
            </a:lvl3pPr>
            <a:lvl4pPr lvl="3" algn="ctr">
              <a:lnSpc>
                <a:spcPct val="90000"/>
              </a:lnSpc>
              <a:spcBef>
                <a:spcPts val="500"/>
              </a:spcBef>
              <a:spcAft>
                <a:spcPts val="0"/>
              </a:spcAft>
              <a:buClr>
                <a:srgbClr val="393939"/>
              </a:buClr>
              <a:buSzPts val="1600"/>
              <a:buNone/>
              <a:defRPr sz="1600"/>
            </a:lvl4pPr>
            <a:lvl5pPr lvl="4" algn="ctr">
              <a:lnSpc>
                <a:spcPct val="90000"/>
              </a:lnSpc>
              <a:spcBef>
                <a:spcPts val="500"/>
              </a:spcBef>
              <a:spcAft>
                <a:spcPts val="0"/>
              </a:spcAft>
              <a:buClr>
                <a:srgbClr val="393939"/>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pic>
        <p:nvPicPr>
          <p:cNvPr id="365" name="Google Shape;365;g3a2ede5e7d2_0_729"/>
          <p:cNvPicPr preferRelativeResize="0"/>
          <p:nvPr/>
        </p:nvPicPr>
        <p:blipFill rotWithShape="1">
          <a:blip r:embed="rId2">
            <a:alphaModFix amt="60000"/>
          </a:blip>
          <a:srcRect b="0" l="0" r="0" t="0"/>
          <a:stretch/>
        </p:blipFill>
        <p:spPr>
          <a:xfrm>
            <a:off x="11147712" y="439908"/>
            <a:ext cx="949617" cy="820855"/>
          </a:xfrm>
          <a:prstGeom prst="rect">
            <a:avLst/>
          </a:prstGeom>
          <a:noFill/>
          <a:ln>
            <a:noFill/>
          </a:ln>
        </p:spPr>
      </p:pic>
      <p:sp>
        <p:nvSpPr>
          <p:cNvPr id="366" name="Google Shape;366;g3a2ede5e7d2_0_729"/>
          <p:cNvSpPr/>
          <p:nvPr/>
        </p:nvSpPr>
        <p:spPr>
          <a:xfrm>
            <a:off x="10058400" y="6260123"/>
            <a:ext cx="2133600" cy="597900"/>
          </a:xfrm>
          <a:prstGeom prst="rect">
            <a:avLst/>
          </a:prstGeom>
          <a:solidFill>
            <a:srgbClr val="1F272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exto - Imagenes - Centro">
  <p:cSld name="3 Texto - Imagenes - Centro">
    <p:spTree>
      <p:nvGrpSpPr>
        <p:cNvPr id="367" name="Shape 367"/>
        <p:cNvGrpSpPr/>
        <p:nvPr/>
      </p:nvGrpSpPr>
      <p:grpSpPr>
        <a:xfrm>
          <a:off x="0" y="0"/>
          <a:ext cx="0" cy="0"/>
          <a:chOff x="0" y="0"/>
          <a:chExt cx="0" cy="0"/>
        </a:xfrm>
      </p:grpSpPr>
      <p:sp>
        <p:nvSpPr>
          <p:cNvPr id="368" name="Google Shape;368;g3a2ede5e7d2_0_735"/>
          <p:cNvSpPr txBox="1"/>
          <p:nvPr>
            <p:ph type="ctrTitle"/>
          </p:nvPr>
        </p:nvSpPr>
        <p:spPr>
          <a:xfrm>
            <a:off x="324000" y="360000"/>
            <a:ext cx="10632900" cy="537900"/>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rgbClr val="262626"/>
              </a:buClr>
              <a:buSzPts val="3000"/>
              <a:buFont typeface="Montserrat"/>
              <a:buNone/>
              <a:defRPr sz="3000">
                <a:solidFill>
                  <a:srgbClr val="262626"/>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69" name="Google Shape;369;g3a2ede5e7d2_0_735"/>
          <p:cNvSpPr txBox="1"/>
          <p:nvPr>
            <p:ph idx="1" type="subTitle"/>
          </p:nvPr>
        </p:nvSpPr>
        <p:spPr>
          <a:xfrm>
            <a:off x="324000" y="936000"/>
            <a:ext cx="10632900" cy="375900"/>
          </a:xfrm>
          <a:prstGeom prst="rect">
            <a:avLst/>
          </a:prstGeom>
          <a:noFill/>
          <a:ln>
            <a:noFill/>
          </a:ln>
        </p:spPr>
        <p:txBody>
          <a:bodyPr anchorCtr="0" anchor="t" bIns="45700" lIns="91425" spcFirstLastPara="1" rIns="91425" wrap="square" tIns="45700">
            <a:normAutofit/>
          </a:bodyPr>
          <a:lstStyle>
            <a:lvl1pPr lvl="0" algn="l">
              <a:lnSpc>
                <a:spcPct val="90000"/>
              </a:lnSpc>
              <a:spcBef>
                <a:spcPts val="1000"/>
              </a:spcBef>
              <a:spcAft>
                <a:spcPts val="0"/>
              </a:spcAft>
              <a:buClr>
                <a:srgbClr val="A8A8A8"/>
              </a:buClr>
              <a:buSzPts val="1400"/>
              <a:buNone/>
              <a:defRPr sz="1400">
                <a:solidFill>
                  <a:srgbClr val="A8A8A8"/>
                </a:solidFill>
              </a:defRPr>
            </a:lvl1pPr>
            <a:lvl2pPr lvl="1" algn="ctr">
              <a:lnSpc>
                <a:spcPct val="90000"/>
              </a:lnSpc>
              <a:spcBef>
                <a:spcPts val="500"/>
              </a:spcBef>
              <a:spcAft>
                <a:spcPts val="0"/>
              </a:spcAft>
              <a:buClr>
                <a:srgbClr val="393939"/>
              </a:buClr>
              <a:buSzPts val="2000"/>
              <a:buNone/>
              <a:defRPr sz="2000"/>
            </a:lvl2pPr>
            <a:lvl3pPr lvl="2" algn="ctr">
              <a:lnSpc>
                <a:spcPct val="90000"/>
              </a:lnSpc>
              <a:spcBef>
                <a:spcPts val="500"/>
              </a:spcBef>
              <a:spcAft>
                <a:spcPts val="0"/>
              </a:spcAft>
              <a:buClr>
                <a:srgbClr val="393939"/>
              </a:buClr>
              <a:buSzPts val="1800"/>
              <a:buNone/>
              <a:defRPr sz="1800"/>
            </a:lvl3pPr>
            <a:lvl4pPr lvl="3" algn="ctr">
              <a:lnSpc>
                <a:spcPct val="90000"/>
              </a:lnSpc>
              <a:spcBef>
                <a:spcPts val="500"/>
              </a:spcBef>
              <a:spcAft>
                <a:spcPts val="0"/>
              </a:spcAft>
              <a:buClr>
                <a:srgbClr val="393939"/>
              </a:buClr>
              <a:buSzPts val="1600"/>
              <a:buNone/>
              <a:defRPr sz="1600"/>
            </a:lvl4pPr>
            <a:lvl5pPr lvl="4" algn="ctr">
              <a:lnSpc>
                <a:spcPct val="90000"/>
              </a:lnSpc>
              <a:spcBef>
                <a:spcPts val="500"/>
              </a:spcBef>
              <a:spcAft>
                <a:spcPts val="0"/>
              </a:spcAft>
              <a:buClr>
                <a:srgbClr val="393939"/>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70" name="Google Shape;370;g3a2ede5e7d2_0_735"/>
          <p:cNvSpPr txBox="1"/>
          <p:nvPr>
            <p:ph idx="2" type="body"/>
          </p:nvPr>
        </p:nvSpPr>
        <p:spPr>
          <a:xfrm>
            <a:off x="324000" y="3429000"/>
            <a:ext cx="3479400" cy="2674200"/>
          </a:xfrm>
          <a:prstGeom prst="rect">
            <a:avLst/>
          </a:prstGeom>
          <a:noFill/>
          <a:ln>
            <a:noFill/>
          </a:ln>
        </p:spPr>
        <p:txBody>
          <a:bodyPr anchorCtr="0" anchor="t" bIns="45700" lIns="91425" spcFirstLastPara="1" rIns="91425" wrap="square" tIns="45700">
            <a:normAutofit/>
          </a:bodyPr>
          <a:lstStyle>
            <a:lvl1pPr indent="-406400" lvl="0" marL="457200" algn="ctr">
              <a:lnSpc>
                <a:spcPct val="90000"/>
              </a:lnSpc>
              <a:spcBef>
                <a:spcPts val="1000"/>
              </a:spcBef>
              <a:spcAft>
                <a:spcPts val="0"/>
              </a:spcAft>
              <a:buClr>
                <a:srgbClr val="393939"/>
              </a:buClr>
              <a:buSzPts val="2800"/>
              <a:buChar char="•"/>
              <a:defRPr/>
            </a:lvl1pPr>
            <a:lvl2pPr indent="-381000" lvl="1" marL="914400" algn="ctr">
              <a:lnSpc>
                <a:spcPct val="90000"/>
              </a:lnSpc>
              <a:spcBef>
                <a:spcPts val="500"/>
              </a:spcBef>
              <a:spcAft>
                <a:spcPts val="0"/>
              </a:spcAft>
              <a:buClr>
                <a:srgbClr val="393939"/>
              </a:buClr>
              <a:buSzPts val="2400"/>
              <a:buChar char="•"/>
              <a:defRPr/>
            </a:lvl2pPr>
            <a:lvl3pPr indent="-355600" lvl="2" marL="1371600" algn="ctr">
              <a:lnSpc>
                <a:spcPct val="90000"/>
              </a:lnSpc>
              <a:spcBef>
                <a:spcPts val="500"/>
              </a:spcBef>
              <a:spcAft>
                <a:spcPts val="0"/>
              </a:spcAft>
              <a:buClr>
                <a:srgbClr val="393939"/>
              </a:buClr>
              <a:buSzPts val="2000"/>
              <a:buChar char="•"/>
              <a:defRPr/>
            </a:lvl3pPr>
            <a:lvl4pPr indent="-342900" lvl="3" marL="1828800" algn="ctr">
              <a:lnSpc>
                <a:spcPct val="90000"/>
              </a:lnSpc>
              <a:spcBef>
                <a:spcPts val="500"/>
              </a:spcBef>
              <a:spcAft>
                <a:spcPts val="0"/>
              </a:spcAft>
              <a:buClr>
                <a:srgbClr val="393939"/>
              </a:buClr>
              <a:buSzPts val="1800"/>
              <a:buChar char="•"/>
              <a:defRPr/>
            </a:lvl4pPr>
            <a:lvl5pPr indent="-342900" lvl="4" marL="2286000" algn="ctr">
              <a:lnSpc>
                <a:spcPct val="90000"/>
              </a:lnSpc>
              <a:spcBef>
                <a:spcPts val="500"/>
              </a:spcBef>
              <a:spcAft>
                <a:spcPts val="0"/>
              </a:spcAft>
              <a:buClr>
                <a:srgbClr val="39393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1" name="Google Shape;371;g3a2ede5e7d2_0_735"/>
          <p:cNvSpPr txBox="1"/>
          <p:nvPr>
            <p:ph idx="3" type="body"/>
          </p:nvPr>
        </p:nvSpPr>
        <p:spPr>
          <a:xfrm>
            <a:off x="324000" y="2379625"/>
            <a:ext cx="3479400" cy="765900"/>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rgbClr val="6F6F6F"/>
              </a:buClr>
              <a:buSzPts val="1400"/>
              <a:buNone/>
              <a:defRPr b="0" sz="1400">
                <a:solidFill>
                  <a:srgbClr val="6F6F6F"/>
                </a:solidFill>
                <a:latin typeface="Lato"/>
                <a:ea typeface="Lato"/>
                <a:cs typeface="Lato"/>
                <a:sym typeface="Lato"/>
              </a:defRPr>
            </a:lvl1pPr>
            <a:lvl2pPr indent="-228600" lvl="1" marL="914400" algn="l">
              <a:lnSpc>
                <a:spcPct val="90000"/>
              </a:lnSpc>
              <a:spcBef>
                <a:spcPts val="500"/>
              </a:spcBef>
              <a:spcAft>
                <a:spcPts val="0"/>
              </a:spcAft>
              <a:buClr>
                <a:srgbClr val="393939"/>
              </a:buClr>
              <a:buSzPts val="2000"/>
              <a:buNone/>
              <a:defRPr b="1" sz="2000"/>
            </a:lvl2pPr>
            <a:lvl3pPr indent="-228600" lvl="2" marL="1371600" algn="l">
              <a:lnSpc>
                <a:spcPct val="90000"/>
              </a:lnSpc>
              <a:spcBef>
                <a:spcPts val="500"/>
              </a:spcBef>
              <a:spcAft>
                <a:spcPts val="0"/>
              </a:spcAft>
              <a:buClr>
                <a:srgbClr val="393939"/>
              </a:buClr>
              <a:buSzPts val="1800"/>
              <a:buNone/>
              <a:defRPr b="1" sz="1800"/>
            </a:lvl3pPr>
            <a:lvl4pPr indent="-228600" lvl="3" marL="1828800" algn="l">
              <a:lnSpc>
                <a:spcPct val="90000"/>
              </a:lnSpc>
              <a:spcBef>
                <a:spcPts val="500"/>
              </a:spcBef>
              <a:spcAft>
                <a:spcPts val="0"/>
              </a:spcAft>
              <a:buClr>
                <a:srgbClr val="393939"/>
              </a:buClr>
              <a:buSzPts val="1600"/>
              <a:buNone/>
              <a:defRPr b="1" sz="1600"/>
            </a:lvl4pPr>
            <a:lvl5pPr indent="-228600" lvl="4" marL="2286000" algn="l">
              <a:lnSpc>
                <a:spcPct val="90000"/>
              </a:lnSpc>
              <a:spcBef>
                <a:spcPts val="500"/>
              </a:spcBef>
              <a:spcAft>
                <a:spcPts val="0"/>
              </a:spcAft>
              <a:buClr>
                <a:srgbClr val="393939"/>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72" name="Google Shape;372;g3a2ede5e7d2_0_735"/>
          <p:cNvSpPr txBox="1"/>
          <p:nvPr>
            <p:ph idx="4" type="body"/>
          </p:nvPr>
        </p:nvSpPr>
        <p:spPr>
          <a:xfrm>
            <a:off x="4429564" y="3429000"/>
            <a:ext cx="3479400" cy="2674200"/>
          </a:xfrm>
          <a:prstGeom prst="rect">
            <a:avLst/>
          </a:prstGeom>
          <a:noFill/>
          <a:ln>
            <a:noFill/>
          </a:ln>
        </p:spPr>
        <p:txBody>
          <a:bodyPr anchorCtr="0" anchor="t" bIns="45700" lIns="91425" spcFirstLastPara="1" rIns="91425" wrap="square" tIns="45700">
            <a:normAutofit/>
          </a:bodyPr>
          <a:lstStyle>
            <a:lvl1pPr indent="-406400" lvl="0" marL="457200" algn="ctr">
              <a:lnSpc>
                <a:spcPct val="90000"/>
              </a:lnSpc>
              <a:spcBef>
                <a:spcPts val="1000"/>
              </a:spcBef>
              <a:spcAft>
                <a:spcPts val="0"/>
              </a:spcAft>
              <a:buClr>
                <a:srgbClr val="393939"/>
              </a:buClr>
              <a:buSzPts val="2800"/>
              <a:buChar char="•"/>
              <a:defRPr/>
            </a:lvl1pPr>
            <a:lvl2pPr indent="-381000" lvl="1" marL="914400" algn="ctr">
              <a:lnSpc>
                <a:spcPct val="90000"/>
              </a:lnSpc>
              <a:spcBef>
                <a:spcPts val="500"/>
              </a:spcBef>
              <a:spcAft>
                <a:spcPts val="0"/>
              </a:spcAft>
              <a:buClr>
                <a:srgbClr val="393939"/>
              </a:buClr>
              <a:buSzPts val="2400"/>
              <a:buChar char="•"/>
              <a:defRPr/>
            </a:lvl2pPr>
            <a:lvl3pPr indent="-355600" lvl="2" marL="1371600" algn="ctr">
              <a:lnSpc>
                <a:spcPct val="90000"/>
              </a:lnSpc>
              <a:spcBef>
                <a:spcPts val="500"/>
              </a:spcBef>
              <a:spcAft>
                <a:spcPts val="0"/>
              </a:spcAft>
              <a:buClr>
                <a:srgbClr val="393939"/>
              </a:buClr>
              <a:buSzPts val="2000"/>
              <a:buChar char="•"/>
              <a:defRPr/>
            </a:lvl3pPr>
            <a:lvl4pPr indent="-342900" lvl="3" marL="1828800" algn="ctr">
              <a:lnSpc>
                <a:spcPct val="90000"/>
              </a:lnSpc>
              <a:spcBef>
                <a:spcPts val="500"/>
              </a:spcBef>
              <a:spcAft>
                <a:spcPts val="0"/>
              </a:spcAft>
              <a:buClr>
                <a:srgbClr val="393939"/>
              </a:buClr>
              <a:buSzPts val="1800"/>
              <a:buChar char="•"/>
              <a:defRPr/>
            </a:lvl4pPr>
            <a:lvl5pPr indent="-342900" lvl="4" marL="2286000" algn="ctr">
              <a:lnSpc>
                <a:spcPct val="90000"/>
              </a:lnSpc>
              <a:spcBef>
                <a:spcPts val="500"/>
              </a:spcBef>
              <a:spcAft>
                <a:spcPts val="0"/>
              </a:spcAft>
              <a:buClr>
                <a:srgbClr val="39393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3" name="Google Shape;373;g3a2ede5e7d2_0_735"/>
          <p:cNvSpPr txBox="1"/>
          <p:nvPr>
            <p:ph idx="5" type="body"/>
          </p:nvPr>
        </p:nvSpPr>
        <p:spPr>
          <a:xfrm>
            <a:off x="8388512" y="3429000"/>
            <a:ext cx="3479400" cy="2674200"/>
          </a:xfrm>
          <a:prstGeom prst="rect">
            <a:avLst/>
          </a:prstGeom>
          <a:noFill/>
          <a:ln>
            <a:noFill/>
          </a:ln>
        </p:spPr>
        <p:txBody>
          <a:bodyPr anchorCtr="0" anchor="t" bIns="45700" lIns="91425" spcFirstLastPara="1" rIns="91425" wrap="square" tIns="45700">
            <a:normAutofit/>
          </a:bodyPr>
          <a:lstStyle>
            <a:lvl1pPr indent="-406400" lvl="0" marL="457200" algn="ctr">
              <a:lnSpc>
                <a:spcPct val="90000"/>
              </a:lnSpc>
              <a:spcBef>
                <a:spcPts val="1000"/>
              </a:spcBef>
              <a:spcAft>
                <a:spcPts val="0"/>
              </a:spcAft>
              <a:buClr>
                <a:srgbClr val="393939"/>
              </a:buClr>
              <a:buSzPts val="2800"/>
              <a:buChar char="•"/>
              <a:defRPr/>
            </a:lvl1pPr>
            <a:lvl2pPr indent="-381000" lvl="1" marL="914400" algn="ctr">
              <a:lnSpc>
                <a:spcPct val="90000"/>
              </a:lnSpc>
              <a:spcBef>
                <a:spcPts val="500"/>
              </a:spcBef>
              <a:spcAft>
                <a:spcPts val="0"/>
              </a:spcAft>
              <a:buClr>
                <a:srgbClr val="393939"/>
              </a:buClr>
              <a:buSzPts val="2400"/>
              <a:buChar char="•"/>
              <a:defRPr/>
            </a:lvl2pPr>
            <a:lvl3pPr indent="-355600" lvl="2" marL="1371600" algn="ctr">
              <a:lnSpc>
                <a:spcPct val="90000"/>
              </a:lnSpc>
              <a:spcBef>
                <a:spcPts val="500"/>
              </a:spcBef>
              <a:spcAft>
                <a:spcPts val="0"/>
              </a:spcAft>
              <a:buClr>
                <a:srgbClr val="393939"/>
              </a:buClr>
              <a:buSzPts val="2000"/>
              <a:buChar char="•"/>
              <a:defRPr/>
            </a:lvl3pPr>
            <a:lvl4pPr indent="-342900" lvl="3" marL="1828800" algn="ctr">
              <a:lnSpc>
                <a:spcPct val="90000"/>
              </a:lnSpc>
              <a:spcBef>
                <a:spcPts val="500"/>
              </a:spcBef>
              <a:spcAft>
                <a:spcPts val="0"/>
              </a:spcAft>
              <a:buClr>
                <a:srgbClr val="393939"/>
              </a:buClr>
              <a:buSzPts val="1800"/>
              <a:buChar char="•"/>
              <a:defRPr/>
            </a:lvl4pPr>
            <a:lvl5pPr indent="-342900" lvl="4" marL="2286000" algn="ctr">
              <a:lnSpc>
                <a:spcPct val="90000"/>
              </a:lnSpc>
              <a:spcBef>
                <a:spcPts val="500"/>
              </a:spcBef>
              <a:spcAft>
                <a:spcPts val="0"/>
              </a:spcAft>
              <a:buClr>
                <a:srgbClr val="39393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4" name="Google Shape;374;g3a2ede5e7d2_0_735"/>
          <p:cNvSpPr txBox="1"/>
          <p:nvPr>
            <p:ph idx="6" type="body"/>
          </p:nvPr>
        </p:nvSpPr>
        <p:spPr>
          <a:xfrm>
            <a:off x="4351533" y="1683761"/>
            <a:ext cx="3509400" cy="375900"/>
          </a:xfrm>
          <a:prstGeom prst="rect">
            <a:avLst/>
          </a:prstGeom>
          <a:noFill/>
          <a:ln>
            <a:noFill/>
          </a:ln>
        </p:spPr>
        <p:txBody>
          <a:bodyPr anchorCtr="0" anchor="ctr" bIns="45700" lIns="91425" spcFirstLastPara="1" rIns="91425" wrap="square" tIns="45700">
            <a:noAutofit/>
          </a:bodyPr>
          <a:lstStyle>
            <a:lvl1pPr indent="-228600" lvl="0" marL="457200" algn="ctr">
              <a:lnSpc>
                <a:spcPct val="90000"/>
              </a:lnSpc>
              <a:spcBef>
                <a:spcPts val="1000"/>
              </a:spcBef>
              <a:spcAft>
                <a:spcPts val="0"/>
              </a:spcAft>
              <a:buClr>
                <a:srgbClr val="393939"/>
              </a:buClr>
              <a:buSzPts val="1800"/>
              <a:buNone/>
              <a:defRPr b="1" sz="1800">
                <a:solidFill>
                  <a:srgbClr val="393939"/>
                </a:solidFill>
                <a:latin typeface="Lato"/>
                <a:ea typeface="Lato"/>
                <a:cs typeface="Lato"/>
                <a:sym typeface="Lato"/>
              </a:defRPr>
            </a:lvl1pPr>
            <a:lvl2pPr indent="-228600" lvl="1" marL="914400" algn="l">
              <a:lnSpc>
                <a:spcPct val="90000"/>
              </a:lnSpc>
              <a:spcBef>
                <a:spcPts val="500"/>
              </a:spcBef>
              <a:spcAft>
                <a:spcPts val="0"/>
              </a:spcAft>
              <a:buClr>
                <a:srgbClr val="393939"/>
              </a:buClr>
              <a:buSzPts val="2000"/>
              <a:buNone/>
              <a:defRPr b="1" sz="2000"/>
            </a:lvl2pPr>
            <a:lvl3pPr indent="-228600" lvl="2" marL="1371600" algn="l">
              <a:lnSpc>
                <a:spcPct val="90000"/>
              </a:lnSpc>
              <a:spcBef>
                <a:spcPts val="500"/>
              </a:spcBef>
              <a:spcAft>
                <a:spcPts val="0"/>
              </a:spcAft>
              <a:buClr>
                <a:srgbClr val="393939"/>
              </a:buClr>
              <a:buSzPts val="1800"/>
              <a:buNone/>
              <a:defRPr b="1" sz="1800"/>
            </a:lvl3pPr>
            <a:lvl4pPr indent="-228600" lvl="3" marL="1828800" algn="l">
              <a:lnSpc>
                <a:spcPct val="90000"/>
              </a:lnSpc>
              <a:spcBef>
                <a:spcPts val="500"/>
              </a:spcBef>
              <a:spcAft>
                <a:spcPts val="0"/>
              </a:spcAft>
              <a:buClr>
                <a:srgbClr val="393939"/>
              </a:buClr>
              <a:buSzPts val="1600"/>
              <a:buNone/>
              <a:defRPr b="1" sz="1600"/>
            </a:lvl4pPr>
            <a:lvl5pPr indent="-228600" lvl="4" marL="2286000" algn="l">
              <a:lnSpc>
                <a:spcPct val="90000"/>
              </a:lnSpc>
              <a:spcBef>
                <a:spcPts val="500"/>
              </a:spcBef>
              <a:spcAft>
                <a:spcPts val="0"/>
              </a:spcAft>
              <a:buClr>
                <a:srgbClr val="393939"/>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75" name="Google Shape;375;g3a2ede5e7d2_0_735"/>
          <p:cNvSpPr txBox="1"/>
          <p:nvPr>
            <p:ph idx="7" type="body"/>
          </p:nvPr>
        </p:nvSpPr>
        <p:spPr>
          <a:xfrm>
            <a:off x="8355452" y="1683761"/>
            <a:ext cx="3479400" cy="375900"/>
          </a:xfrm>
          <a:prstGeom prst="rect">
            <a:avLst/>
          </a:prstGeom>
          <a:noFill/>
          <a:ln>
            <a:noFill/>
          </a:ln>
        </p:spPr>
        <p:txBody>
          <a:bodyPr anchorCtr="0" anchor="ctr" bIns="45700" lIns="91425" spcFirstLastPara="1" rIns="91425" wrap="square" tIns="45700">
            <a:noAutofit/>
          </a:bodyPr>
          <a:lstStyle>
            <a:lvl1pPr indent="-228600" lvl="0" marL="457200" algn="ctr">
              <a:lnSpc>
                <a:spcPct val="90000"/>
              </a:lnSpc>
              <a:spcBef>
                <a:spcPts val="1000"/>
              </a:spcBef>
              <a:spcAft>
                <a:spcPts val="0"/>
              </a:spcAft>
              <a:buClr>
                <a:srgbClr val="393939"/>
              </a:buClr>
              <a:buSzPts val="1800"/>
              <a:buNone/>
              <a:defRPr b="1" sz="1800">
                <a:solidFill>
                  <a:srgbClr val="393939"/>
                </a:solidFill>
                <a:latin typeface="Lato"/>
                <a:ea typeface="Lato"/>
                <a:cs typeface="Lato"/>
                <a:sym typeface="Lato"/>
              </a:defRPr>
            </a:lvl1pPr>
            <a:lvl2pPr indent="-228600" lvl="1" marL="914400" algn="l">
              <a:lnSpc>
                <a:spcPct val="90000"/>
              </a:lnSpc>
              <a:spcBef>
                <a:spcPts val="500"/>
              </a:spcBef>
              <a:spcAft>
                <a:spcPts val="0"/>
              </a:spcAft>
              <a:buClr>
                <a:srgbClr val="393939"/>
              </a:buClr>
              <a:buSzPts val="2000"/>
              <a:buNone/>
              <a:defRPr b="1" sz="2000"/>
            </a:lvl2pPr>
            <a:lvl3pPr indent="-228600" lvl="2" marL="1371600" algn="l">
              <a:lnSpc>
                <a:spcPct val="90000"/>
              </a:lnSpc>
              <a:spcBef>
                <a:spcPts val="500"/>
              </a:spcBef>
              <a:spcAft>
                <a:spcPts val="0"/>
              </a:spcAft>
              <a:buClr>
                <a:srgbClr val="393939"/>
              </a:buClr>
              <a:buSzPts val="1800"/>
              <a:buNone/>
              <a:defRPr b="1" sz="1800"/>
            </a:lvl3pPr>
            <a:lvl4pPr indent="-228600" lvl="3" marL="1828800" algn="l">
              <a:lnSpc>
                <a:spcPct val="90000"/>
              </a:lnSpc>
              <a:spcBef>
                <a:spcPts val="500"/>
              </a:spcBef>
              <a:spcAft>
                <a:spcPts val="0"/>
              </a:spcAft>
              <a:buClr>
                <a:srgbClr val="393939"/>
              </a:buClr>
              <a:buSzPts val="1600"/>
              <a:buNone/>
              <a:defRPr b="1" sz="1600"/>
            </a:lvl4pPr>
            <a:lvl5pPr indent="-228600" lvl="4" marL="2286000" algn="l">
              <a:lnSpc>
                <a:spcPct val="90000"/>
              </a:lnSpc>
              <a:spcBef>
                <a:spcPts val="500"/>
              </a:spcBef>
              <a:spcAft>
                <a:spcPts val="0"/>
              </a:spcAft>
              <a:buClr>
                <a:srgbClr val="393939"/>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76" name="Google Shape;376;g3a2ede5e7d2_0_735"/>
          <p:cNvSpPr txBox="1"/>
          <p:nvPr>
            <p:ph idx="8" type="body"/>
          </p:nvPr>
        </p:nvSpPr>
        <p:spPr>
          <a:xfrm>
            <a:off x="324000" y="1683761"/>
            <a:ext cx="3494400" cy="375900"/>
          </a:xfrm>
          <a:prstGeom prst="rect">
            <a:avLst/>
          </a:prstGeom>
          <a:noFill/>
          <a:ln>
            <a:noFill/>
          </a:ln>
        </p:spPr>
        <p:txBody>
          <a:bodyPr anchorCtr="0" anchor="ctr" bIns="45700" lIns="91425" spcFirstLastPara="1" rIns="91425" wrap="square" tIns="45700">
            <a:noAutofit/>
          </a:bodyPr>
          <a:lstStyle>
            <a:lvl1pPr indent="-228600" lvl="0" marL="457200" algn="ctr">
              <a:lnSpc>
                <a:spcPct val="90000"/>
              </a:lnSpc>
              <a:spcBef>
                <a:spcPts val="1000"/>
              </a:spcBef>
              <a:spcAft>
                <a:spcPts val="0"/>
              </a:spcAft>
              <a:buClr>
                <a:srgbClr val="393939"/>
              </a:buClr>
              <a:buSzPts val="1800"/>
              <a:buNone/>
              <a:defRPr b="1" sz="1800">
                <a:solidFill>
                  <a:srgbClr val="393939"/>
                </a:solidFill>
                <a:latin typeface="Lato"/>
                <a:ea typeface="Lato"/>
                <a:cs typeface="Lato"/>
                <a:sym typeface="Lato"/>
              </a:defRPr>
            </a:lvl1pPr>
            <a:lvl2pPr indent="-228600" lvl="1" marL="914400" algn="l">
              <a:lnSpc>
                <a:spcPct val="90000"/>
              </a:lnSpc>
              <a:spcBef>
                <a:spcPts val="500"/>
              </a:spcBef>
              <a:spcAft>
                <a:spcPts val="0"/>
              </a:spcAft>
              <a:buClr>
                <a:srgbClr val="393939"/>
              </a:buClr>
              <a:buSzPts val="2000"/>
              <a:buNone/>
              <a:defRPr b="1" sz="2000"/>
            </a:lvl2pPr>
            <a:lvl3pPr indent="-228600" lvl="2" marL="1371600" algn="l">
              <a:lnSpc>
                <a:spcPct val="90000"/>
              </a:lnSpc>
              <a:spcBef>
                <a:spcPts val="500"/>
              </a:spcBef>
              <a:spcAft>
                <a:spcPts val="0"/>
              </a:spcAft>
              <a:buClr>
                <a:srgbClr val="393939"/>
              </a:buClr>
              <a:buSzPts val="1800"/>
              <a:buNone/>
              <a:defRPr b="1" sz="1800"/>
            </a:lvl3pPr>
            <a:lvl4pPr indent="-228600" lvl="3" marL="1828800" algn="l">
              <a:lnSpc>
                <a:spcPct val="90000"/>
              </a:lnSpc>
              <a:spcBef>
                <a:spcPts val="500"/>
              </a:spcBef>
              <a:spcAft>
                <a:spcPts val="0"/>
              </a:spcAft>
              <a:buClr>
                <a:srgbClr val="393939"/>
              </a:buClr>
              <a:buSzPts val="1600"/>
              <a:buNone/>
              <a:defRPr b="1" sz="1600"/>
            </a:lvl4pPr>
            <a:lvl5pPr indent="-228600" lvl="4" marL="2286000" algn="l">
              <a:lnSpc>
                <a:spcPct val="90000"/>
              </a:lnSpc>
              <a:spcBef>
                <a:spcPts val="500"/>
              </a:spcBef>
              <a:spcAft>
                <a:spcPts val="0"/>
              </a:spcAft>
              <a:buClr>
                <a:srgbClr val="393939"/>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77" name="Google Shape;377;g3a2ede5e7d2_0_735"/>
          <p:cNvSpPr txBox="1"/>
          <p:nvPr>
            <p:ph idx="9" type="body"/>
          </p:nvPr>
        </p:nvSpPr>
        <p:spPr>
          <a:xfrm>
            <a:off x="4396505" y="2379625"/>
            <a:ext cx="3479400" cy="765900"/>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rgbClr val="6F6F6F"/>
              </a:buClr>
              <a:buSzPts val="1400"/>
              <a:buNone/>
              <a:defRPr b="0" sz="1400">
                <a:solidFill>
                  <a:srgbClr val="6F6F6F"/>
                </a:solidFill>
                <a:latin typeface="Lato"/>
                <a:ea typeface="Lato"/>
                <a:cs typeface="Lato"/>
                <a:sym typeface="Lato"/>
              </a:defRPr>
            </a:lvl1pPr>
            <a:lvl2pPr indent="-228600" lvl="1" marL="914400" algn="l">
              <a:lnSpc>
                <a:spcPct val="90000"/>
              </a:lnSpc>
              <a:spcBef>
                <a:spcPts val="500"/>
              </a:spcBef>
              <a:spcAft>
                <a:spcPts val="0"/>
              </a:spcAft>
              <a:buClr>
                <a:srgbClr val="393939"/>
              </a:buClr>
              <a:buSzPts val="2000"/>
              <a:buNone/>
              <a:defRPr b="1" sz="2000"/>
            </a:lvl2pPr>
            <a:lvl3pPr indent="-228600" lvl="2" marL="1371600" algn="l">
              <a:lnSpc>
                <a:spcPct val="90000"/>
              </a:lnSpc>
              <a:spcBef>
                <a:spcPts val="500"/>
              </a:spcBef>
              <a:spcAft>
                <a:spcPts val="0"/>
              </a:spcAft>
              <a:buClr>
                <a:srgbClr val="393939"/>
              </a:buClr>
              <a:buSzPts val="1800"/>
              <a:buNone/>
              <a:defRPr b="1" sz="1800"/>
            </a:lvl3pPr>
            <a:lvl4pPr indent="-228600" lvl="3" marL="1828800" algn="l">
              <a:lnSpc>
                <a:spcPct val="90000"/>
              </a:lnSpc>
              <a:spcBef>
                <a:spcPts val="500"/>
              </a:spcBef>
              <a:spcAft>
                <a:spcPts val="0"/>
              </a:spcAft>
              <a:buClr>
                <a:srgbClr val="393939"/>
              </a:buClr>
              <a:buSzPts val="1600"/>
              <a:buNone/>
              <a:defRPr b="1" sz="1600"/>
            </a:lvl4pPr>
            <a:lvl5pPr indent="-228600" lvl="4" marL="2286000" algn="l">
              <a:lnSpc>
                <a:spcPct val="90000"/>
              </a:lnSpc>
              <a:spcBef>
                <a:spcPts val="500"/>
              </a:spcBef>
              <a:spcAft>
                <a:spcPts val="0"/>
              </a:spcAft>
              <a:buClr>
                <a:srgbClr val="393939"/>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78" name="Google Shape;378;g3a2ede5e7d2_0_735"/>
          <p:cNvSpPr txBox="1"/>
          <p:nvPr>
            <p:ph idx="13" type="body"/>
          </p:nvPr>
        </p:nvSpPr>
        <p:spPr>
          <a:xfrm>
            <a:off x="8355452" y="2379625"/>
            <a:ext cx="3479400" cy="765900"/>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rgbClr val="6F6F6F"/>
              </a:buClr>
              <a:buSzPts val="1400"/>
              <a:buNone/>
              <a:defRPr b="0" sz="1400">
                <a:solidFill>
                  <a:srgbClr val="6F6F6F"/>
                </a:solidFill>
                <a:latin typeface="Lato"/>
                <a:ea typeface="Lato"/>
                <a:cs typeface="Lato"/>
                <a:sym typeface="Lato"/>
              </a:defRPr>
            </a:lvl1pPr>
            <a:lvl2pPr indent="-228600" lvl="1" marL="914400" algn="l">
              <a:lnSpc>
                <a:spcPct val="90000"/>
              </a:lnSpc>
              <a:spcBef>
                <a:spcPts val="500"/>
              </a:spcBef>
              <a:spcAft>
                <a:spcPts val="0"/>
              </a:spcAft>
              <a:buClr>
                <a:srgbClr val="393939"/>
              </a:buClr>
              <a:buSzPts val="2000"/>
              <a:buNone/>
              <a:defRPr b="1" sz="2000"/>
            </a:lvl2pPr>
            <a:lvl3pPr indent="-228600" lvl="2" marL="1371600" algn="l">
              <a:lnSpc>
                <a:spcPct val="90000"/>
              </a:lnSpc>
              <a:spcBef>
                <a:spcPts val="500"/>
              </a:spcBef>
              <a:spcAft>
                <a:spcPts val="0"/>
              </a:spcAft>
              <a:buClr>
                <a:srgbClr val="393939"/>
              </a:buClr>
              <a:buSzPts val="1800"/>
              <a:buNone/>
              <a:defRPr b="1" sz="1800"/>
            </a:lvl3pPr>
            <a:lvl4pPr indent="-228600" lvl="3" marL="1828800" algn="l">
              <a:lnSpc>
                <a:spcPct val="90000"/>
              </a:lnSpc>
              <a:spcBef>
                <a:spcPts val="500"/>
              </a:spcBef>
              <a:spcAft>
                <a:spcPts val="0"/>
              </a:spcAft>
              <a:buClr>
                <a:srgbClr val="393939"/>
              </a:buClr>
              <a:buSzPts val="1600"/>
              <a:buNone/>
              <a:defRPr b="1" sz="1600"/>
            </a:lvl4pPr>
            <a:lvl5pPr indent="-228600" lvl="4" marL="2286000" algn="l">
              <a:lnSpc>
                <a:spcPct val="90000"/>
              </a:lnSpc>
              <a:spcBef>
                <a:spcPts val="500"/>
              </a:spcBef>
              <a:spcAft>
                <a:spcPts val="0"/>
              </a:spcAft>
              <a:buClr>
                <a:srgbClr val="393939"/>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79" name="Google Shape;379;g3a2ede5e7d2_0_735"/>
          <p:cNvSpPr/>
          <p:nvPr/>
        </p:nvSpPr>
        <p:spPr>
          <a:xfrm>
            <a:off x="1675901" y="2156416"/>
            <a:ext cx="790800" cy="106800"/>
          </a:xfrm>
          <a:prstGeom prst="round2DiagRect">
            <a:avLst>
              <a:gd fmla="val 16667" name="adj1"/>
              <a:gd fmla="val 0" name="adj2"/>
            </a:avLst>
          </a:prstGeom>
          <a:solidFill>
            <a:srgbClr val="4086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80" name="Google Shape;380;g3a2ede5e7d2_0_735"/>
          <p:cNvSpPr/>
          <p:nvPr/>
        </p:nvSpPr>
        <p:spPr>
          <a:xfrm>
            <a:off x="5768411" y="2162270"/>
            <a:ext cx="790800" cy="106800"/>
          </a:xfrm>
          <a:prstGeom prst="round2DiagRect">
            <a:avLst>
              <a:gd fmla="val 16667" name="adj1"/>
              <a:gd fmla="val 0" name="adj2"/>
            </a:avLst>
          </a:prstGeom>
          <a:solidFill>
            <a:srgbClr val="4086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81" name="Google Shape;381;g3a2ede5e7d2_0_735"/>
          <p:cNvSpPr/>
          <p:nvPr/>
        </p:nvSpPr>
        <p:spPr>
          <a:xfrm>
            <a:off x="9699858" y="2162270"/>
            <a:ext cx="790800" cy="106800"/>
          </a:xfrm>
          <a:prstGeom prst="round2DiagRect">
            <a:avLst>
              <a:gd fmla="val 16667" name="adj1"/>
              <a:gd fmla="val 0" name="adj2"/>
            </a:avLst>
          </a:prstGeom>
          <a:solidFill>
            <a:srgbClr val="4086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382" name="Google Shape;382;g3a2ede5e7d2_0_735"/>
          <p:cNvPicPr preferRelativeResize="0"/>
          <p:nvPr/>
        </p:nvPicPr>
        <p:blipFill rotWithShape="1">
          <a:blip r:embed="rId2">
            <a:alphaModFix amt="60000"/>
          </a:blip>
          <a:srcRect b="0" l="0" r="0" t="0"/>
          <a:stretch/>
        </p:blipFill>
        <p:spPr>
          <a:xfrm>
            <a:off x="11147712" y="439908"/>
            <a:ext cx="949617" cy="820855"/>
          </a:xfrm>
          <a:prstGeom prst="rect">
            <a:avLst/>
          </a:prstGeom>
          <a:noFill/>
          <a:ln>
            <a:noFill/>
          </a:ln>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Texto - Imagenes - Centro">
  <p:cSld name="4 Texto - Imagenes - Centro">
    <p:spTree>
      <p:nvGrpSpPr>
        <p:cNvPr id="383" name="Shape 383"/>
        <p:cNvGrpSpPr/>
        <p:nvPr/>
      </p:nvGrpSpPr>
      <p:grpSpPr>
        <a:xfrm>
          <a:off x="0" y="0"/>
          <a:ext cx="0" cy="0"/>
          <a:chOff x="0" y="0"/>
          <a:chExt cx="0" cy="0"/>
        </a:xfrm>
      </p:grpSpPr>
      <p:sp>
        <p:nvSpPr>
          <p:cNvPr id="384" name="Google Shape;384;g3a2ede5e7d2_0_751"/>
          <p:cNvSpPr txBox="1"/>
          <p:nvPr>
            <p:ph idx="1" type="body"/>
          </p:nvPr>
        </p:nvSpPr>
        <p:spPr>
          <a:xfrm>
            <a:off x="324001" y="2699984"/>
            <a:ext cx="2644200" cy="3307500"/>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rgbClr val="6F6F6F"/>
              </a:buClr>
              <a:buSzPts val="1400"/>
              <a:buNone/>
              <a:defRPr b="0" sz="1400">
                <a:solidFill>
                  <a:srgbClr val="6F6F6F"/>
                </a:solidFill>
                <a:latin typeface="Lato"/>
                <a:ea typeface="Lato"/>
                <a:cs typeface="Lato"/>
                <a:sym typeface="Lato"/>
              </a:defRPr>
            </a:lvl1pPr>
            <a:lvl2pPr indent="-228600" lvl="1" marL="914400" algn="l">
              <a:lnSpc>
                <a:spcPct val="90000"/>
              </a:lnSpc>
              <a:spcBef>
                <a:spcPts val="500"/>
              </a:spcBef>
              <a:spcAft>
                <a:spcPts val="0"/>
              </a:spcAft>
              <a:buClr>
                <a:srgbClr val="393939"/>
              </a:buClr>
              <a:buSzPts val="2000"/>
              <a:buNone/>
              <a:defRPr b="1" sz="2000"/>
            </a:lvl2pPr>
            <a:lvl3pPr indent="-228600" lvl="2" marL="1371600" algn="l">
              <a:lnSpc>
                <a:spcPct val="90000"/>
              </a:lnSpc>
              <a:spcBef>
                <a:spcPts val="500"/>
              </a:spcBef>
              <a:spcAft>
                <a:spcPts val="0"/>
              </a:spcAft>
              <a:buClr>
                <a:srgbClr val="393939"/>
              </a:buClr>
              <a:buSzPts val="1800"/>
              <a:buNone/>
              <a:defRPr b="1" sz="1800"/>
            </a:lvl3pPr>
            <a:lvl4pPr indent="-228600" lvl="3" marL="1828800" algn="l">
              <a:lnSpc>
                <a:spcPct val="90000"/>
              </a:lnSpc>
              <a:spcBef>
                <a:spcPts val="500"/>
              </a:spcBef>
              <a:spcAft>
                <a:spcPts val="0"/>
              </a:spcAft>
              <a:buClr>
                <a:srgbClr val="393939"/>
              </a:buClr>
              <a:buSzPts val="1600"/>
              <a:buNone/>
              <a:defRPr b="1" sz="1600"/>
            </a:lvl4pPr>
            <a:lvl5pPr indent="-228600" lvl="4" marL="2286000" algn="l">
              <a:lnSpc>
                <a:spcPct val="90000"/>
              </a:lnSpc>
              <a:spcBef>
                <a:spcPts val="500"/>
              </a:spcBef>
              <a:spcAft>
                <a:spcPts val="0"/>
              </a:spcAft>
              <a:buClr>
                <a:srgbClr val="393939"/>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5" name="Google Shape;385;g3a2ede5e7d2_0_751"/>
          <p:cNvSpPr txBox="1"/>
          <p:nvPr>
            <p:ph idx="2" type="body"/>
          </p:nvPr>
        </p:nvSpPr>
        <p:spPr>
          <a:xfrm>
            <a:off x="308691" y="1683760"/>
            <a:ext cx="2659500" cy="675300"/>
          </a:xfrm>
          <a:prstGeom prst="rect">
            <a:avLst/>
          </a:prstGeom>
          <a:noFill/>
          <a:ln>
            <a:noFill/>
          </a:ln>
        </p:spPr>
        <p:txBody>
          <a:bodyPr anchorCtr="0" anchor="ctr" bIns="45700" lIns="91425" spcFirstLastPara="1" rIns="91425" wrap="square" tIns="45700">
            <a:noAutofit/>
          </a:bodyPr>
          <a:lstStyle>
            <a:lvl1pPr indent="-228600" lvl="0" marL="457200" algn="ctr">
              <a:lnSpc>
                <a:spcPct val="90000"/>
              </a:lnSpc>
              <a:spcBef>
                <a:spcPts val="1000"/>
              </a:spcBef>
              <a:spcAft>
                <a:spcPts val="0"/>
              </a:spcAft>
              <a:buClr>
                <a:srgbClr val="393939"/>
              </a:buClr>
              <a:buSzPts val="1800"/>
              <a:buNone/>
              <a:defRPr b="1" sz="1800">
                <a:solidFill>
                  <a:srgbClr val="393939"/>
                </a:solidFill>
                <a:latin typeface="Lato"/>
                <a:ea typeface="Lato"/>
                <a:cs typeface="Lato"/>
                <a:sym typeface="Lato"/>
              </a:defRPr>
            </a:lvl1pPr>
            <a:lvl2pPr indent="-228600" lvl="1" marL="914400" algn="l">
              <a:lnSpc>
                <a:spcPct val="90000"/>
              </a:lnSpc>
              <a:spcBef>
                <a:spcPts val="500"/>
              </a:spcBef>
              <a:spcAft>
                <a:spcPts val="0"/>
              </a:spcAft>
              <a:buClr>
                <a:srgbClr val="393939"/>
              </a:buClr>
              <a:buSzPts val="2000"/>
              <a:buNone/>
              <a:defRPr b="1" sz="2000"/>
            </a:lvl2pPr>
            <a:lvl3pPr indent="-228600" lvl="2" marL="1371600" algn="l">
              <a:lnSpc>
                <a:spcPct val="90000"/>
              </a:lnSpc>
              <a:spcBef>
                <a:spcPts val="500"/>
              </a:spcBef>
              <a:spcAft>
                <a:spcPts val="0"/>
              </a:spcAft>
              <a:buClr>
                <a:srgbClr val="393939"/>
              </a:buClr>
              <a:buSzPts val="1800"/>
              <a:buNone/>
              <a:defRPr b="1" sz="1800"/>
            </a:lvl3pPr>
            <a:lvl4pPr indent="-228600" lvl="3" marL="1828800" algn="l">
              <a:lnSpc>
                <a:spcPct val="90000"/>
              </a:lnSpc>
              <a:spcBef>
                <a:spcPts val="500"/>
              </a:spcBef>
              <a:spcAft>
                <a:spcPts val="0"/>
              </a:spcAft>
              <a:buClr>
                <a:srgbClr val="393939"/>
              </a:buClr>
              <a:buSzPts val="1600"/>
              <a:buNone/>
              <a:defRPr b="1" sz="1600"/>
            </a:lvl4pPr>
            <a:lvl5pPr indent="-228600" lvl="4" marL="2286000" algn="l">
              <a:lnSpc>
                <a:spcPct val="90000"/>
              </a:lnSpc>
              <a:spcBef>
                <a:spcPts val="500"/>
              </a:spcBef>
              <a:spcAft>
                <a:spcPts val="0"/>
              </a:spcAft>
              <a:buClr>
                <a:srgbClr val="393939"/>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6" name="Google Shape;386;g3a2ede5e7d2_0_751"/>
          <p:cNvSpPr/>
          <p:nvPr/>
        </p:nvSpPr>
        <p:spPr>
          <a:xfrm>
            <a:off x="1268644" y="2476178"/>
            <a:ext cx="790800" cy="106800"/>
          </a:xfrm>
          <a:prstGeom prst="round2DiagRect">
            <a:avLst>
              <a:gd fmla="val 16667" name="adj1"/>
              <a:gd fmla="val 0" name="adj2"/>
            </a:avLst>
          </a:prstGeom>
          <a:solidFill>
            <a:srgbClr val="4086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87" name="Google Shape;387;g3a2ede5e7d2_0_751"/>
          <p:cNvSpPr txBox="1"/>
          <p:nvPr>
            <p:ph idx="3" type="body"/>
          </p:nvPr>
        </p:nvSpPr>
        <p:spPr>
          <a:xfrm>
            <a:off x="3382411" y="1683760"/>
            <a:ext cx="2604000" cy="675300"/>
          </a:xfrm>
          <a:prstGeom prst="rect">
            <a:avLst/>
          </a:prstGeom>
          <a:noFill/>
          <a:ln>
            <a:noFill/>
          </a:ln>
        </p:spPr>
        <p:txBody>
          <a:bodyPr anchorCtr="0" anchor="ctr" bIns="45700" lIns="91425" spcFirstLastPara="1" rIns="91425" wrap="square" tIns="45700">
            <a:noAutofit/>
          </a:bodyPr>
          <a:lstStyle>
            <a:lvl1pPr indent="-228600" lvl="0" marL="457200" algn="ctr">
              <a:lnSpc>
                <a:spcPct val="90000"/>
              </a:lnSpc>
              <a:spcBef>
                <a:spcPts val="1000"/>
              </a:spcBef>
              <a:spcAft>
                <a:spcPts val="0"/>
              </a:spcAft>
              <a:buClr>
                <a:srgbClr val="393939"/>
              </a:buClr>
              <a:buSzPts val="1800"/>
              <a:buNone/>
              <a:defRPr b="1" sz="1800">
                <a:solidFill>
                  <a:srgbClr val="393939"/>
                </a:solidFill>
                <a:latin typeface="Lato"/>
                <a:ea typeface="Lato"/>
                <a:cs typeface="Lato"/>
                <a:sym typeface="Lato"/>
              </a:defRPr>
            </a:lvl1pPr>
            <a:lvl2pPr indent="-228600" lvl="1" marL="914400" algn="l">
              <a:lnSpc>
                <a:spcPct val="90000"/>
              </a:lnSpc>
              <a:spcBef>
                <a:spcPts val="500"/>
              </a:spcBef>
              <a:spcAft>
                <a:spcPts val="0"/>
              </a:spcAft>
              <a:buClr>
                <a:srgbClr val="393939"/>
              </a:buClr>
              <a:buSzPts val="2000"/>
              <a:buNone/>
              <a:defRPr b="1" sz="2000"/>
            </a:lvl2pPr>
            <a:lvl3pPr indent="-228600" lvl="2" marL="1371600" algn="l">
              <a:lnSpc>
                <a:spcPct val="90000"/>
              </a:lnSpc>
              <a:spcBef>
                <a:spcPts val="500"/>
              </a:spcBef>
              <a:spcAft>
                <a:spcPts val="0"/>
              </a:spcAft>
              <a:buClr>
                <a:srgbClr val="393939"/>
              </a:buClr>
              <a:buSzPts val="1800"/>
              <a:buNone/>
              <a:defRPr b="1" sz="1800"/>
            </a:lvl3pPr>
            <a:lvl4pPr indent="-228600" lvl="3" marL="1828800" algn="l">
              <a:lnSpc>
                <a:spcPct val="90000"/>
              </a:lnSpc>
              <a:spcBef>
                <a:spcPts val="500"/>
              </a:spcBef>
              <a:spcAft>
                <a:spcPts val="0"/>
              </a:spcAft>
              <a:buClr>
                <a:srgbClr val="393939"/>
              </a:buClr>
              <a:buSzPts val="1600"/>
              <a:buNone/>
              <a:defRPr b="1" sz="1600"/>
            </a:lvl4pPr>
            <a:lvl5pPr indent="-228600" lvl="4" marL="2286000" algn="l">
              <a:lnSpc>
                <a:spcPct val="90000"/>
              </a:lnSpc>
              <a:spcBef>
                <a:spcPts val="500"/>
              </a:spcBef>
              <a:spcAft>
                <a:spcPts val="0"/>
              </a:spcAft>
              <a:buClr>
                <a:srgbClr val="393939"/>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8" name="Google Shape;388;g3a2ede5e7d2_0_751"/>
          <p:cNvSpPr txBox="1"/>
          <p:nvPr>
            <p:ph idx="4" type="body"/>
          </p:nvPr>
        </p:nvSpPr>
        <p:spPr>
          <a:xfrm>
            <a:off x="6357297" y="1683760"/>
            <a:ext cx="2604000" cy="675300"/>
          </a:xfrm>
          <a:prstGeom prst="rect">
            <a:avLst/>
          </a:prstGeom>
          <a:noFill/>
          <a:ln>
            <a:noFill/>
          </a:ln>
        </p:spPr>
        <p:txBody>
          <a:bodyPr anchorCtr="0" anchor="ctr" bIns="45700" lIns="91425" spcFirstLastPara="1" rIns="91425" wrap="square" tIns="45700">
            <a:noAutofit/>
          </a:bodyPr>
          <a:lstStyle>
            <a:lvl1pPr indent="-228600" lvl="0" marL="457200" algn="ctr">
              <a:lnSpc>
                <a:spcPct val="90000"/>
              </a:lnSpc>
              <a:spcBef>
                <a:spcPts val="1000"/>
              </a:spcBef>
              <a:spcAft>
                <a:spcPts val="0"/>
              </a:spcAft>
              <a:buClr>
                <a:srgbClr val="393939"/>
              </a:buClr>
              <a:buSzPts val="1800"/>
              <a:buNone/>
              <a:defRPr b="1" sz="1800">
                <a:solidFill>
                  <a:srgbClr val="393939"/>
                </a:solidFill>
                <a:latin typeface="Lato"/>
                <a:ea typeface="Lato"/>
                <a:cs typeface="Lato"/>
                <a:sym typeface="Lato"/>
              </a:defRPr>
            </a:lvl1pPr>
            <a:lvl2pPr indent="-228600" lvl="1" marL="914400" algn="l">
              <a:lnSpc>
                <a:spcPct val="90000"/>
              </a:lnSpc>
              <a:spcBef>
                <a:spcPts val="500"/>
              </a:spcBef>
              <a:spcAft>
                <a:spcPts val="0"/>
              </a:spcAft>
              <a:buClr>
                <a:srgbClr val="393939"/>
              </a:buClr>
              <a:buSzPts val="2000"/>
              <a:buNone/>
              <a:defRPr b="1" sz="2000"/>
            </a:lvl2pPr>
            <a:lvl3pPr indent="-228600" lvl="2" marL="1371600" algn="l">
              <a:lnSpc>
                <a:spcPct val="90000"/>
              </a:lnSpc>
              <a:spcBef>
                <a:spcPts val="500"/>
              </a:spcBef>
              <a:spcAft>
                <a:spcPts val="0"/>
              </a:spcAft>
              <a:buClr>
                <a:srgbClr val="393939"/>
              </a:buClr>
              <a:buSzPts val="1800"/>
              <a:buNone/>
              <a:defRPr b="1" sz="1800"/>
            </a:lvl3pPr>
            <a:lvl4pPr indent="-228600" lvl="3" marL="1828800" algn="l">
              <a:lnSpc>
                <a:spcPct val="90000"/>
              </a:lnSpc>
              <a:spcBef>
                <a:spcPts val="500"/>
              </a:spcBef>
              <a:spcAft>
                <a:spcPts val="0"/>
              </a:spcAft>
              <a:buClr>
                <a:srgbClr val="393939"/>
              </a:buClr>
              <a:buSzPts val="1600"/>
              <a:buNone/>
              <a:defRPr b="1" sz="1600"/>
            </a:lvl4pPr>
            <a:lvl5pPr indent="-228600" lvl="4" marL="2286000" algn="l">
              <a:lnSpc>
                <a:spcPct val="90000"/>
              </a:lnSpc>
              <a:spcBef>
                <a:spcPts val="500"/>
              </a:spcBef>
              <a:spcAft>
                <a:spcPts val="0"/>
              </a:spcAft>
              <a:buClr>
                <a:srgbClr val="393939"/>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9" name="Google Shape;389;g3a2ede5e7d2_0_751"/>
          <p:cNvSpPr txBox="1"/>
          <p:nvPr>
            <p:ph idx="5" type="body"/>
          </p:nvPr>
        </p:nvSpPr>
        <p:spPr>
          <a:xfrm>
            <a:off x="9279443" y="1683760"/>
            <a:ext cx="2604000" cy="675300"/>
          </a:xfrm>
          <a:prstGeom prst="rect">
            <a:avLst/>
          </a:prstGeom>
          <a:noFill/>
          <a:ln>
            <a:noFill/>
          </a:ln>
        </p:spPr>
        <p:txBody>
          <a:bodyPr anchorCtr="0" anchor="ctr" bIns="45700" lIns="91425" spcFirstLastPara="1" rIns="91425" wrap="square" tIns="45700">
            <a:noAutofit/>
          </a:bodyPr>
          <a:lstStyle>
            <a:lvl1pPr indent="-228600" lvl="0" marL="457200" algn="ctr">
              <a:lnSpc>
                <a:spcPct val="90000"/>
              </a:lnSpc>
              <a:spcBef>
                <a:spcPts val="1000"/>
              </a:spcBef>
              <a:spcAft>
                <a:spcPts val="0"/>
              </a:spcAft>
              <a:buClr>
                <a:srgbClr val="393939"/>
              </a:buClr>
              <a:buSzPts val="1800"/>
              <a:buNone/>
              <a:defRPr b="1" sz="1800">
                <a:solidFill>
                  <a:srgbClr val="393939"/>
                </a:solidFill>
                <a:latin typeface="Lato"/>
                <a:ea typeface="Lato"/>
                <a:cs typeface="Lato"/>
                <a:sym typeface="Lato"/>
              </a:defRPr>
            </a:lvl1pPr>
            <a:lvl2pPr indent="-228600" lvl="1" marL="914400" algn="l">
              <a:lnSpc>
                <a:spcPct val="90000"/>
              </a:lnSpc>
              <a:spcBef>
                <a:spcPts val="500"/>
              </a:spcBef>
              <a:spcAft>
                <a:spcPts val="0"/>
              </a:spcAft>
              <a:buClr>
                <a:srgbClr val="393939"/>
              </a:buClr>
              <a:buSzPts val="2000"/>
              <a:buNone/>
              <a:defRPr b="1" sz="2000"/>
            </a:lvl2pPr>
            <a:lvl3pPr indent="-228600" lvl="2" marL="1371600" algn="l">
              <a:lnSpc>
                <a:spcPct val="90000"/>
              </a:lnSpc>
              <a:spcBef>
                <a:spcPts val="500"/>
              </a:spcBef>
              <a:spcAft>
                <a:spcPts val="0"/>
              </a:spcAft>
              <a:buClr>
                <a:srgbClr val="393939"/>
              </a:buClr>
              <a:buSzPts val="1800"/>
              <a:buNone/>
              <a:defRPr b="1" sz="1800"/>
            </a:lvl3pPr>
            <a:lvl4pPr indent="-228600" lvl="3" marL="1828800" algn="l">
              <a:lnSpc>
                <a:spcPct val="90000"/>
              </a:lnSpc>
              <a:spcBef>
                <a:spcPts val="500"/>
              </a:spcBef>
              <a:spcAft>
                <a:spcPts val="0"/>
              </a:spcAft>
              <a:buClr>
                <a:srgbClr val="393939"/>
              </a:buClr>
              <a:buSzPts val="1600"/>
              <a:buNone/>
              <a:defRPr b="1" sz="1600"/>
            </a:lvl4pPr>
            <a:lvl5pPr indent="-228600" lvl="4" marL="2286000" algn="l">
              <a:lnSpc>
                <a:spcPct val="90000"/>
              </a:lnSpc>
              <a:spcBef>
                <a:spcPts val="500"/>
              </a:spcBef>
              <a:spcAft>
                <a:spcPts val="0"/>
              </a:spcAft>
              <a:buClr>
                <a:srgbClr val="393939"/>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90" name="Google Shape;390;g3a2ede5e7d2_0_751"/>
          <p:cNvSpPr txBox="1"/>
          <p:nvPr>
            <p:ph idx="6" type="body"/>
          </p:nvPr>
        </p:nvSpPr>
        <p:spPr>
          <a:xfrm>
            <a:off x="3356669" y="2699984"/>
            <a:ext cx="2589000" cy="3307500"/>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rgbClr val="6F6F6F"/>
              </a:buClr>
              <a:buSzPts val="1400"/>
              <a:buNone/>
              <a:defRPr b="0" sz="1400">
                <a:solidFill>
                  <a:srgbClr val="6F6F6F"/>
                </a:solidFill>
                <a:latin typeface="Lato"/>
                <a:ea typeface="Lato"/>
                <a:cs typeface="Lato"/>
                <a:sym typeface="Lato"/>
              </a:defRPr>
            </a:lvl1pPr>
            <a:lvl2pPr indent="-228600" lvl="1" marL="914400" algn="l">
              <a:lnSpc>
                <a:spcPct val="90000"/>
              </a:lnSpc>
              <a:spcBef>
                <a:spcPts val="500"/>
              </a:spcBef>
              <a:spcAft>
                <a:spcPts val="0"/>
              </a:spcAft>
              <a:buClr>
                <a:srgbClr val="393939"/>
              </a:buClr>
              <a:buSzPts val="2000"/>
              <a:buNone/>
              <a:defRPr b="1" sz="2000"/>
            </a:lvl2pPr>
            <a:lvl3pPr indent="-228600" lvl="2" marL="1371600" algn="l">
              <a:lnSpc>
                <a:spcPct val="90000"/>
              </a:lnSpc>
              <a:spcBef>
                <a:spcPts val="500"/>
              </a:spcBef>
              <a:spcAft>
                <a:spcPts val="0"/>
              </a:spcAft>
              <a:buClr>
                <a:srgbClr val="393939"/>
              </a:buClr>
              <a:buSzPts val="1800"/>
              <a:buNone/>
              <a:defRPr b="1" sz="1800"/>
            </a:lvl3pPr>
            <a:lvl4pPr indent="-228600" lvl="3" marL="1828800" algn="l">
              <a:lnSpc>
                <a:spcPct val="90000"/>
              </a:lnSpc>
              <a:spcBef>
                <a:spcPts val="500"/>
              </a:spcBef>
              <a:spcAft>
                <a:spcPts val="0"/>
              </a:spcAft>
              <a:buClr>
                <a:srgbClr val="393939"/>
              </a:buClr>
              <a:buSzPts val="1600"/>
              <a:buNone/>
              <a:defRPr b="1" sz="1600"/>
            </a:lvl4pPr>
            <a:lvl5pPr indent="-228600" lvl="4" marL="2286000" algn="l">
              <a:lnSpc>
                <a:spcPct val="90000"/>
              </a:lnSpc>
              <a:spcBef>
                <a:spcPts val="500"/>
              </a:spcBef>
              <a:spcAft>
                <a:spcPts val="0"/>
              </a:spcAft>
              <a:buClr>
                <a:srgbClr val="393939"/>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91" name="Google Shape;391;g3a2ede5e7d2_0_751"/>
          <p:cNvSpPr/>
          <p:nvPr/>
        </p:nvSpPr>
        <p:spPr>
          <a:xfrm>
            <a:off x="4289022" y="2476178"/>
            <a:ext cx="790800" cy="106800"/>
          </a:xfrm>
          <a:prstGeom prst="round2DiagRect">
            <a:avLst>
              <a:gd fmla="val 16667" name="adj1"/>
              <a:gd fmla="val 0" name="adj2"/>
            </a:avLst>
          </a:prstGeom>
          <a:solidFill>
            <a:srgbClr val="4086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92" name="Google Shape;392;g3a2ede5e7d2_0_751"/>
          <p:cNvSpPr txBox="1"/>
          <p:nvPr>
            <p:ph idx="7" type="body"/>
          </p:nvPr>
        </p:nvSpPr>
        <p:spPr>
          <a:xfrm>
            <a:off x="6346241" y="2699984"/>
            <a:ext cx="2589000" cy="3307500"/>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rgbClr val="6F6F6F"/>
              </a:buClr>
              <a:buSzPts val="1400"/>
              <a:buNone/>
              <a:defRPr b="0" sz="1400">
                <a:solidFill>
                  <a:srgbClr val="6F6F6F"/>
                </a:solidFill>
                <a:latin typeface="Lato"/>
                <a:ea typeface="Lato"/>
                <a:cs typeface="Lato"/>
                <a:sym typeface="Lato"/>
              </a:defRPr>
            </a:lvl1pPr>
            <a:lvl2pPr indent="-228600" lvl="1" marL="914400" algn="l">
              <a:lnSpc>
                <a:spcPct val="90000"/>
              </a:lnSpc>
              <a:spcBef>
                <a:spcPts val="500"/>
              </a:spcBef>
              <a:spcAft>
                <a:spcPts val="0"/>
              </a:spcAft>
              <a:buClr>
                <a:srgbClr val="393939"/>
              </a:buClr>
              <a:buSzPts val="2000"/>
              <a:buNone/>
              <a:defRPr b="1" sz="2000"/>
            </a:lvl2pPr>
            <a:lvl3pPr indent="-228600" lvl="2" marL="1371600" algn="l">
              <a:lnSpc>
                <a:spcPct val="90000"/>
              </a:lnSpc>
              <a:spcBef>
                <a:spcPts val="500"/>
              </a:spcBef>
              <a:spcAft>
                <a:spcPts val="0"/>
              </a:spcAft>
              <a:buClr>
                <a:srgbClr val="393939"/>
              </a:buClr>
              <a:buSzPts val="1800"/>
              <a:buNone/>
              <a:defRPr b="1" sz="1800"/>
            </a:lvl3pPr>
            <a:lvl4pPr indent="-228600" lvl="3" marL="1828800" algn="l">
              <a:lnSpc>
                <a:spcPct val="90000"/>
              </a:lnSpc>
              <a:spcBef>
                <a:spcPts val="500"/>
              </a:spcBef>
              <a:spcAft>
                <a:spcPts val="0"/>
              </a:spcAft>
              <a:buClr>
                <a:srgbClr val="393939"/>
              </a:buClr>
              <a:buSzPts val="1600"/>
              <a:buNone/>
              <a:defRPr b="1" sz="1600"/>
            </a:lvl4pPr>
            <a:lvl5pPr indent="-228600" lvl="4" marL="2286000" algn="l">
              <a:lnSpc>
                <a:spcPct val="90000"/>
              </a:lnSpc>
              <a:spcBef>
                <a:spcPts val="500"/>
              </a:spcBef>
              <a:spcAft>
                <a:spcPts val="0"/>
              </a:spcAft>
              <a:buClr>
                <a:srgbClr val="393939"/>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93" name="Google Shape;393;g3a2ede5e7d2_0_751"/>
          <p:cNvSpPr/>
          <p:nvPr/>
        </p:nvSpPr>
        <p:spPr>
          <a:xfrm>
            <a:off x="7263908" y="2476178"/>
            <a:ext cx="790800" cy="106800"/>
          </a:xfrm>
          <a:prstGeom prst="round2DiagRect">
            <a:avLst>
              <a:gd fmla="val 16667" name="adj1"/>
              <a:gd fmla="val 0" name="adj2"/>
            </a:avLst>
          </a:prstGeom>
          <a:solidFill>
            <a:srgbClr val="4086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94" name="Google Shape;394;g3a2ede5e7d2_0_751"/>
          <p:cNvSpPr txBox="1"/>
          <p:nvPr>
            <p:ph idx="8" type="body"/>
          </p:nvPr>
        </p:nvSpPr>
        <p:spPr>
          <a:xfrm>
            <a:off x="9282795" y="2699984"/>
            <a:ext cx="2589000" cy="3307500"/>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rgbClr val="6F6F6F"/>
              </a:buClr>
              <a:buSzPts val="1400"/>
              <a:buNone/>
              <a:defRPr b="0" sz="1400">
                <a:solidFill>
                  <a:srgbClr val="6F6F6F"/>
                </a:solidFill>
                <a:latin typeface="Lato"/>
                <a:ea typeface="Lato"/>
                <a:cs typeface="Lato"/>
                <a:sym typeface="Lato"/>
              </a:defRPr>
            </a:lvl1pPr>
            <a:lvl2pPr indent="-228600" lvl="1" marL="914400" algn="l">
              <a:lnSpc>
                <a:spcPct val="90000"/>
              </a:lnSpc>
              <a:spcBef>
                <a:spcPts val="500"/>
              </a:spcBef>
              <a:spcAft>
                <a:spcPts val="0"/>
              </a:spcAft>
              <a:buClr>
                <a:srgbClr val="393939"/>
              </a:buClr>
              <a:buSzPts val="2000"/>
              <a:buNone/>
              <a:defRPr b="1" sz="2000"/>
            </a:lvl2pPr>
            <a:lvl3pPr indent="-228600" lvl="2" marL="1371600" algn="l">
              <a:lnSpc>
                <a:spcPct val="90000"/>
              </a:lnSpc>
              <a:spcBef>
                <a:spcPts val="500"/>
              </a:spcBef>
              <a:spcAft>
                <a:spcPts val="0"/>
              </a:spcAft>
              <a:buClr>
                <a:srgbClr val="393939"/>
              </a:buClr>
              <a:buSzPts val="1800"/>
              <a:buNone/>
              <a:defRPr b="1" sz="1800"/>
            </a:lvl3pPr>
            <a:lvl4pPr indent="-228600" lvl="3" marL="1828800" algn="l">
              <a:lnSpc>
                <a:spcPct val="90000"/>
              </a:lnSpc>
              <a:spcBef>
                <a:spcPts val="500"/>
              </a:spcBef>
              <a:spcAft>
                <a:spcPts val="0"/>
              </a:spcAft>
              <a:buClr>
                <a:srgbClr val="393939"/>
              </a:buClr>
              <a:buSzPts val="1600"/>
              <a:buNone/>
              <a:defRPr b="1" sz="1600"/>
            </a:lvl4pPr>
            <a:lvl5pPr indent="-228600" lvl="4" marL="2286000" algn="l">
              <a:lnSpc>
                <a:spcPct val="90000"/>
              </a:lnSpc>
              <a:spcBef>
                <a:spcPts val="500"/>
              </a:spcBef>
              <a:spcAft>
                <a:spcPts val="0"/>
              </a:spcAft>
              <a:buClr>
                <a:srgbClr val="393939"/>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95" name="Google Shape;395;g3a2ede5e7d2_0_751"/>
          <p:cNvSpPr/>
          <p:nvPr/>
        </p:nvSpPr>
        <p:spPr>
          <a:xfrm>
            <a:off x="10181911" y="2476178"/>
            <a:ext cx="790800" cy="106800"/>
          </a:xfrm>
          <a:prstGeom prst="round2DiagRect">
            <a:avLst>
              <a:gd fmla="val 16667" name="adj1"/>
              <a:gd fmla="val 0" name="adj2"/>
            </a:avLst>
          </a:prstGeom>
          <a:solidFill>
            <a:srgbClr val="4086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96" name="Google Shape;396;g3a2ede5e7d2_0_751"/>
          <p:cNvSpPr txBox="1"/>
          <p:nvPr>
            <p:ph type="ctrTitle"/>
          </p:nvPr>
        </p:nvSpPr>
        <p:spPr>
          <a:xfrm>
            <a:off x="324000" y="360000"/>
            <a:ext cx="10648500" cy="537900"/>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rgbClr val="262626"/>
              </a:buClr>
              <a:buSzPts val="3000"/>
              <a:buFont typeface="Montserrat"/>
              <a:buNone/>
              <a:defRPr sz="3000">
                <a:solidFill>
                  <a:srgbClr val="262626"/>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7" name="Google Shape;397;g3a2ede5e7d2_0_751"/>
          <p:cNvSpPr txBox="1"/>
          <p:nvPr>
            <p:ph idx="9" type="subTitle"/>
          </p:nvPr>
        </p:nvSpPr>
        <p:spPr>
          <a:xfrm>
            <a:off x="324000" y="936000"/>
            <a:ext cx="10648500" cy="375900"/>
          </a:xfrm>
          <a:prstGeom prst="rect">
            <a:avLst/>
          </a:prstGeom>
          <a:noFill/>
          <a:ln>
            <a:noFill/>
          </a:ln>
        </p:spPr>
        <p:txBody>
          <a:bodyPr anchorCtr="0" anchor="t" bIns="45700" lIns="91425" spcFirstLastPara="1" rIns="91425" wrap="square" tIns="45700">
            <a:normAutofit/>
          </a:bodyPr>
          <a:lstStyle>
            <a:lvl1pPr lvl="0" algn="l">
              <a:lnSpc>
                <a:spcPct val="90000"/>
              </a:lnSpc>
              <a:spcBef>
                <a:spcPts val="1000"/>
              </a:spcBef>
              <a:spcAft>
                <a:spcPts val="0"/>
              </a:spcAft>
              <a:buClr>
                <a:srgbClr val="A8A8A8"/>
              </a:buClr>
              <a:buSzPts val="1400"/>
              <a:buNone/>
              <a:defRPr sz="1400">
                <a:solidFill>
                  <a:srgbClr val="A8A8A8"/>
                </a:solidFill>
              </a:defRPr>
            </a:lvl1pPr>
            <a:lvl2pPr lvl="1" algn="ctr">
              <a:lnSpc>
                <a:spcPct val="90000"/>
              </a:lnSpc>
              <a:spcBef>
                <a:spcPts val="500"/>
              </a:spcBef>
              <a:spcAft>
                <a:spcPts val="0"/>
              </a:spcAft>
              <a:buClr>
                <a:srgbClr val="393939"/>
              </a:buClr>
              <a:buSzPts val="2000"/>
              <a:buNone/>
              <a:defRPr sz="2000"/>
            </a:lvl2pPr>
            <a:lvl3pPr lvl="2" algn="ctr">
              <a:lnSpc>
                <a:spcPct val="90000"/>
              </a:lnSpc>
              <a:spcBef>
                <a:spcPts val="500"/>
              </a:spcBef>
              <a:spcAft>
                <a:spcPts val="0"/>
              </a:spcAft>
              <a:buClr>
                <a:srgbClr val="393939"/>
              </a:buClr>
              <a:buSzPts val="1800"/>
              <a:buNone/>
              <a:defRPr sz="1800"/>
            </a:lvl3pPr>
            <a:lvl4pPr lvl="3" algn="ctr">
              <a:lnSpc>
                <a:spcPct val="90000"/>
              </a:lnSpc>
              <a:spcBef>
                <a:spcPts val="500"/>
              </a:spcBef>
              <a:spcAft>
                <a:spcPts val="0"/>
              </a:spcAft>
              <a:buClr>
                <a:srgbClr val="393939"/>
              </a:buClr>
              <a:buSzPts val="1600"/>
              <a:buNone/>
              <a:defRPr sz="1600"/>
            </a:lvl4pPr>
            <a:lvl5pPr lvl="4" algn="ctr">
              <a:lnSpc>
                <a:spcPct val="90000"/>
              </a:lnSpc>
              <a:spcBef>
                <a:spcPts val="500"/>
              </a:spcBef>
              <a:spcAft>
                <a:spcPts val="0"/>
              </a:spcAft>
              <a:buClr>
                <a:srgbClr val="393939"/>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pic>
        <p:nvPicPr>
          <p:cNvPr id="398" name="Google Shape;398;g3a2ede5e7d2_0_751"/>
          <p:cNvPicPr preferRelativeResize="0"/>
          <p:nvPr/>
        </p:nvPicPr>
        <p:blipFill rotWithShape="1">
          <a:blip r:embed="rId2">
            <a:alphaModFix amt="60000"/>
          </a:blip>
          <a:srcRect b="0" l="0" r="0" t="0"/>
          <a:stretch/>
        </p:blipFill>
        <p:spPr>
          <a:xfrm>
            <a:off x="11147712" y="439908"/>
            <a:ext cx="949617" cy="820855"/>
          </a:xfrm>
          <a:prstGeom prst="rect">
            <a:avLst/>
          </a:prstGeom>
          <a:noFill/>
          <a:ln>
            <a:noFill/>
          </a:ln>
        </p:spPr>
      </p:pic>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Texto - Imagenes - Centro">
  <p:cSld name="2 Texto - Imagenes - Centro">
    <p:spTree>
      <p:nvGrpSpPr>
        <p:cNvPr id="399" name="Shape 399"/>
        <p:cNvGrpSpPr/>
        <p:nvPr/>
      </p:nvGrpSpPr>
      <p:grpSpPr>
        <a:xfrm>
          <a:off x="0" y="0"/>
          <a:ext cx="0" cy="0"/>
          <a:chOff x="0" y="0"/>
          <a:chExt cx="0" cy="0"/>
        </a:xfrm>
      </p:grpSpPr>
      <p:sp>
        <p:nvSpPr>
          <p:cNvPr id="400" name="Google Shape;400;g3a2ede5e7d2_0_767"/>
          <p:cNvSpPr txBox="1"/>
          <p:nvPr>
            <p:ph type="ctrTitle"/>
          </p:nvPr>
        </p:nvSpPr>
        <p:spPr>
          <a:xfrm>
            <a:off x="324000" y="360000"/>
            <a:ext cx="10693800" cy="537900"/>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rgbClr val="262626"/>
              </a:buClr>
              <a:buSzPts val="3000"/>
              <a:buFont typeface="Montserrat"/>
              <a:buNone/>
              <a:defRPr sz="3000">
                <a:solidFill>
                  <a:srgbClr val="262626"/>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01" name="Google Shape;401;g3a2ede5e7d2_0_767"/>
          <p:cNvSpPr txBox="1"/>
          <p:nvPr>
            <p:ph idx="1" type="subTitle"/>
          </p:nvPr>
        </p:nvSpPr>
        <p:spPr>
          <a:xfrm>
            <a:off x="324000" y="936000"/>
            <a:ext cx="10693800" cy="375900"/>
          </a:xfrm>
          <a:prstGeom prst="rect">
            <a:avLst/>
          </a:prstGeom>
          <a:noFill/>
          <a:ln>
            <a:noFill/>
          </a:ln>
        </p:spPr>
        <p:txBody>
          <a:bodyPr anchorCtr="0" anchor="t" bIns="45700" lIns="91425" spcFirstLastPara="1" rIns="91425" wrap="square" tIns="45700">
            <a:normAutofit/>
          </a:bodyPr>
          <a:lstStyle>
            <a:lvl1pPr lvl="0" algn="l">
              <a:lnSpc>
                <a:spcPct val="90000"/>
              </a:lnSpc>
              <a:spcBef>
                <a:spcPts val="1000"/>
              </a:spcBef>
              <a:spcAft>
                <a:spcPts val="0"/>
              </a:spcAft>
              <a:buClr>
                <a:srgbClr val="A8A8A8"/>
              </a:buClr>
              <a:buSzPts val="1400"/>
              <a:buNone/>
              <a:defRPr sz="1400">
                <a:solidFill>
                  <a:srgbClr val="A8A8A8"/>
                </a:solidFill>
              </a:defRPr>
            </a:lvl1pPr>
            <a:lvl2pPr lvl="1" algn="ctr">
              <a:lnSpc>
                <a:spcPct val="90000"/>
              </a:lnSpc>
              <a:spcBef>
                <a:spcPts val="500"/>
              </a:spcBef>
              <a:spcAft>
                <a:spcPts val="0"/>
              </a:spcAft>
              <a:buClr>
                <a:srgbClr val="393939"/>
              </a:buClr>
              <a:buSzPts val="2000"/>
              <a:buNone/>
              <a:defRPr sz="2000"/>
            </a:lvl2pPr>
            <a:lvl3pPr lvl="2" algn="ctr">
              <a:lnSpc>
                <a:spcPct val="90000"/>
              </a:lnSpc>
              <a:spcBef>
                <a:spcPts val="500"/>
              </a:spcBef>
              <a:spcAft>
                <a:spcPts val="0"/>
              </a:spcAft>
              <a:buClr>
                <a:srgbClr val="393939"/>
              </a:buClr>
              <a:buSzPts val="1800"/>
              <a:buNone/>
              <a:defRPr sz="1800"/>
            </a:lvl3pPr>
            <a:lvl4pPr lvl="3" algn="ctr">
              <a:lnSpc>
                <a:spcPct val="90000"/>
              </a:lnSpc>
              <a:spcBef>
                <a:spcPts val="500"/>
              </a:spcBef>
              <a:spcAft>
                <a:spcPts val="0"/>
              </a:spcAft>
              <a:buClr>
                <a:srgbClr val="393939"/>
              </a:buClr>
              <a:buSzPts val="1600"/>
              <a:buNone/>
              <a:defRPr sz="1600"/>
            </a:lvl4pPr>
            <a:lvl5pPr lvl="4" algn="ctr">
              <a:lnSpc>
                <a:spcPct val="90000"/>
              </a:lnSpc>
              <a:spcBef>
                <a:spcPts val="500"/>
              </a:spcBef>
              <a:spcAft>
                <a:spcPts val="0"/>
              </a:spcAft>
              <a:buClr>
                <a:srgbClr val="393939"/>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02" name="Google Shape;402;g3a2ede5e7d2_0_767"/>
          <p:cNvSpPr txBox="1"/>
          <p:nvPr>
            <p:ph idx="2" type="body"/>
          </p:nvPr>
        </p:nvSpPr>
        <p:spPr>
          <a:xfrm>
            <a:off x="323999" y="3429000"/>
            <a:ext cx="5381100" cy="2674200"/>
          </a:xfrm>
          <a:prstGeom prst="rect">
            <a:avLst/>
          </a:prstGeom>
          <a:noFill/>
          <a:ln>
            <a:noFill/>
          </a:ln>
        </p:spPr>
        <p:txBody>
          <a:bodyPr anchorCtr="0" anchor="t" bIns="45700" lIns="91425" spcFirstLastPara="1" rIns="91425" wrap="square" tIns="45700">
            <a:normAutofit/>
          </a:bodyPr>
          <a:lstStyle>
            <a:lvl1pPr indent="-406400" lvl="0" marL="457200" algn="ctr">
              <a:lnSpc>
                <a:spcPct val="90000"/>
              </a:lnSpc>
              <a:spcBef>
                <a:spcPts val="1000"/>
              </a:spcBef>
              <a:spcAft>
                <a:spcPts val="0"/>
              </a:spcAft>
              <a:buClr>
                <a:srgbClr val="393939"/>
              </a:buClr>
              <a:buSzPts val="2800"/>
              <a:buChar char="•"/>
              <a:defRPr/>
            </a:lvl1pPr>
            <a:lvl2pPr indent="-381000" lvl="1" marL="914400" algn="ctr">
              <a:lnSpc>
                <a:spcPct val="90000"/>
              </a:lnSpc>
              <a:spcBef>
                <a:spcPts val="500"/>
              </a:spcBef>
              <a:spcAft>
                <a:spcPts val="0"/>
              </a:spcAft>
              <a:buClr>
                <a:srgbClr val="393939"/>
              </a:buClr>
              <a:buSzPts val="2400"/>
              <a:buChar char="•"/>
              <a:defRPr/>
            </a:lvl2pPr>
            <a:lvl3pPr indent="-355600" lvl="2" marL="1371600" algn="ctr">
              <a:lnSpc>
                <a:spcPct val="90000"/>
              </a:lnSpc>
              <a:spcBef>
                <a:spcPts val="500"/>
              </a:spcBef>
              <a:spcAft>
                <a:spcPts val="0"/>
              </a:spcAft>
              <a:buClr>
                <a:srgbClr val="393939"/>
              </a:buClr>
              <a:buSzPts val="2000"/>
              <a:buChar char="•"/>
              <a:defRPr/>
            </a:lvl3pPr>
            <a:lvl4pPr indent="-342900" lvl="3" marL="1828800" algn="ctr">
              <a:lnSpc>
                <a:spcPct val="90000"/>
              </a:lnSpc>
              <a:spcBef>
                <a:spcPts val="500"/>
              </a:spcBef>
              <a:spcAft>
                <a:spcPts val="0"/>
              </a:spcAft>
              <a:buClr>
                <a:srgbClr val="393939"/>
              </a:buClr>
              <a:buSzPts val="1800"/>
              <a:buChar char="•"/>
              <a:defRPr/>
            </a:lvl4pPr>
            <a:lvl5pPr indent="-342900" lvl="4" marL="2286000" algn="ctr">
              <a:lnSpc>
                <a:spcPct val="90000"/>
              </a:lnSpc>
              <a:spcBef>
                <a:spcPts val="500"/>
              </a:spcBef>
              <a:spcAft>
                <a:spcPts val="0"/>
              </a:spcAft>
              <a:buClr>
                <a:srgbClr val="39393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3" name="Google Shape;403;g3a2ede5e7d2_0_767"/>
          <p:cNvSpPr txBox="1"/>
          <p:nvPr>
            <p:ph idx="3" type="body"/>
          </p:nvPr>
        </p:nvSpPr>
        <p:spPr>
          <a:xfrm>
            <a:off x="323999" y="1683761"/>
            <a:ext cx="5381100" cy="375900"/>
          </a:xfrm>
          <a:prstGeom prst="rect">
            <a:avLst/>
          </a:prstGeom>
          <a:noFill/>
          <a:ln>
            <a:noFill/>
          </a:ln>
        </p:spPr>
        <p:txBody>
          <a:bodyPr anchorCtr="0" anchor="ctr" bIns="45700" lIns="91425" spcFirstLastPara="1" rIns="91425" wrap="square" tIns="45700">
            <a:noAutofit/>
          </a:bodyPr>
          <a:lstStyle>
            <a:lvl1pPr indent="-228600" lvl="0" marL="457200" algn="ctr">
              <a:lnSpc>
                <a:spcPct val="90000"/>
              </a:lnSpc>
              <a:spcBef>
                <a:spcPts val="1000"/>
              </a:spcBef>
              <a:spcAft>
                <a:spcPts val="0"/>
              </a:spcAft>
              <a:buClr>
                <a:srgbClr val="393939"/>
              </a:buClr>
              <a:buSzPts val="1800"/>
              <a:buNone/>
              <a:defRPr b="1" sz="1800">
                <a:solidFill>
                  <a:srgbClr val="393939"/>
                </a:solidFill>
                <a:latin typeface="Lato"/>
                <a:ea typeface="Lato"/>
                <a:cs typeface="Lato"/>
                <a:sym typeface="Lato"/>
              </a:defRPr>
            </a:lvl1pPr>
            <a:lvl2pPr indent="-228600" lvl="1" marL="914400" algn="l">
              <a:lnSpc>
                <a:spcPct val="90000"/>
              </a:lnSpc>
              <a:spcBef>
                <a:spcPts val="500"/>
              </a:spcBef>
              <a:spcAft>
                <a:spcPts val="0"/>
              </a:spcAft>
              <a:buClr>
                <a:srgbClr val="393939"/>
              </a:buClr>
              <a:buSzPts val="2000"/>
              <a:buNone/>
              <a:defRPr b="1" sz="2000"/>
            </a:lvl2pPr>
            <a:lvl3pPr indent="-228600" lvl="2" marL="1371600" algn="l">
              <a:lnSpc>
                <a:spcPct val="90000"/>
              </a:lnSpc>
              <a:spcBef>
                <a:spcPts val="500"/>
              </a:spcBef>
              <a:spcAft>
                <a:spcPts val="0"/>
              </a:spcAft>
              <a:buClr>
                <a:srgbClr val="393939"/>
              </a:buClr>
              <a:buSzPts val="1800"/>
              <a:buNone/>
              <a:defRPr b="1" sz="1800"/>
            </a:lvl3pPr>
            <a:lvl4pPr indent="-228600" lvl="3" marL="1828800" algn="l">
              <a:lnSpc>
                <a:spcPct val="90000"/>
              </a:lnSpc>
              <a:spcBef>
                <a:spcPts val="500"/>
              </a:spcBef>
              <a:spcAft>
                <a:spcPts val="0"/>
              </a:spcAft>
              <a:buClr>
                <a:srgbClr val="393939"/>
              </a:buClr>
              <a:buSzPts val="1600"/>
              <a:buNone/>
              <a:defRPr b="1" sz="1600"/>
            </a:lvl4pPr>
            <a:lvl5pPr indent="-228600" lvl="4" marL="2286000" algn="l">
              <a:lnSpc>
                <a:spcPct val="90000"/>
              </a:lnSpc>
              <a:spcBef>
                <a:spcPts val="500"/>
              </a:spcBef>
              <a:spcAft>
                <a:spcPts val="0"/>
              </a:spcAft>
              <a:buClr>
                <a:srgbClr val="393939"/>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04" name="Google Shape;404;g3a2ede5e7d2_0_767"/>
          <p:cNvSpPr txBox="1"/>
          <p:nvPr>
            <p:ph idx="4" type="body"/>
          </p:nvPr>
        </p:nvSpPr>
        <p:spPr>
          <a:xfrm>
            <a:off x="342167" y="2379625"/>
            <a:ext cx="5361600" cy="765900"/>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rgbClr val="6F6F6F"/>
              </a:buClr>
              <a:buSzPts val="1400"/>
              <a:buNone/>
              <a:defRPr b="0" sz="1400">
                <a:solidFill>
                  <a:srgbClr val="6F6F6F"/>
                </a:solidFill>
                <a:latin typeface="Lato"/>
                <a:ea typeface="Lato"/>
                <a:cs typeface="Lato"/>
                <a:sym typeface="Lato"/>
              </a:defRPr>
            </a:lvl1pPr>
            <a:lvl2pPr indent="-228600" lvl="1" marL="914400" algn="l">
              <a:lnSpc>
                <a:spcPct val="90000"/>
              </a:lnSpc>
              <a:spcBef>
                <a:spcPts val="500"/>
              </a:spcBef>
              <a:spcAft>
                <a:spcPts val="0"/>
              </a:spcAft>
              <a:buClr>
                <a:srgbClr val="393939"/>
              </a:buClr>
              <a:buSzPts val="2000"/>
              <a:buNone/>
              <a:defRPr b="1" sz="2000"/>
            </a:lvl2pPr>
            <a:lvl3pPr indent="-228600" lvl="2" marL="1371600" algn="l">
              <a:lnSpc>
                <a:spcPct val="90000"/>
              </a:lnSpc>
              <a:spcBef>
                <a:spcPts val="500"/>
              </a:spcBef>
              <a:spcAft>
                <a:spcPts val="0"/>
              </a:spcAft>
              <a:buClr>
                <a:srgbClr val="393939"/>
              </a:buClr>
              <a:buSzPts val="1800"/>
              <a:buNone/>
              <a:defRPr b="1" sz="1800"/>
            </a:lvl3pPr>
            <a:lvl4pPr indent="-228600" lvl="3" marL="1828800" algn="l">
              <a:lnSpc>
                <a:spcPct val="90000"/>
              </a:lnSpc>
              <a:spcBef>
                <a:spcPts val="500"/>
              </a:spcBef>
              <a:spcAft>
                <a:spcPts val="0"/>
              </a:spcAft>
              <a:buClr>
                <a:srgbClr val="393939"/>
              </a:buClr>
              <a:buSzPts val="1600"/>
              <a:buNone/>
              <a:defRPr b="1" sz="1600"/>
            </a:lvl4pPr>
            <a:lvl5pPr indent="-228600" lvl="4" marL="2286000" algn="l">
              <a:lnSpc>
                <a:spcPct val="90000"/>
              </a:lnSpc>
              <a:spcBef>
                <a:spcPts val="500"/>
              </a:spcBef>
              <a:spcAft>
                <a:spcPts val="0"/>
              </a:spcAft>
              <a:buClr>
                <a:srgbClr val="393939"/>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05" name="Google Shape;405;g3a2ede5e7d2_0_767"/>
          <p:cNvSpPr/>
          <p:nvPr/>
        </p:nvSpPr>
        <p:spPr>
          <a:xfrm>
            <a:off x="2627624" y="2162270"/>
            <a:ext cx="790800" cy="106800"/>
          </a:xfrm>
          <a:prstGeom prst="round2DiagRect">
            <a:avLst>
              <a:gd fmla="val 16667" name="adj1"/>
              <a:gd fmla="val 0" name="adj2"/>
            </a:avLst>
          </a:prstGeom>
          <a:solidFill>
            <a:srgbClr val="4086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06" name="Google Shape;406;g3a2ede5e7d2_0_767"/>
          <p:cNvSpPr txBox="1"/>
          <p:nvPr>
            <p:ph idx="5" type="body"/>
          </p:nvPr>
        </p:nvSpPr>
        <p:spPr>
          <a:xfrm>
            <a:off x="6504082" y="3429000"/>
            <a:ext cx="5381100" cy="2674200"/>
          </a:xfrm>
          <a:prstGeom prst="rect">
            <a:avLst/>
          </a:prstGeom>
          <a:noFill/>
          <a:ln>
            <a:noFill/>
          </a:ln>
        </p:spPr>
        <p:txBody>
          <a:bodyPr anchorCtr="0" anchor="t" bIns="45700" lIns="91425" spcFirstLastPara="1" rIns="91425" wrap="square" tIns="45700">
            <a:normAutofit/>
          </a:bodyPr>
          <a:lstStyle>
            <a:lvl1pPr indent="-406400" lvl="0" marL="457200" algn="ctr">
              <a:lnSpc>
                <a:spcPct val="90000"/>
              </a:lnSpc>
              <a:spcBef>
                <a:spcPts val="1000"/>
              </a:spcBef>
              <a:spcAft>
                <a:spcPts val="0"/>
              </a:spcAft>
              <a:buClr>
                <a:srgbClr val="393939"/>
              </a:buClr>
              <a:buSzPts val="2800"/>
              <a:buChar char="•"/>
              <a:defRPr/>
            </a:lvl1pPr>
            <a:lvl2pPr indent="-381000" lvl="1" marL="914400" algn="ctr">
              <a:lnSpc>
                <a:spcPct val="90000"/>
              </a:lnSpc>
              <a:spcBef>
                <a:spcPts val="500"/>
              </a:spcBef>
              <a:spcAft>
                <a:spcPts val="0"/>
              </a:spcAft>
              <a:buClr>
                <a:srgbClr val="393939"/>
              </a:buClr>
              <a:buSzPts val="2400"/>
              <a:buChar char="•"/>
              <a:defRPr/>
            </a:lvl2pPr>
            <a:lvl3pPr indent="-355600" lvl="2" marL="1371600" algn="ctr">
              <a:lnSpc>
                <a:spcPct val="90000"/>
              </a:lnSpc>
              <a:spcBef>
                <a:spcPts val="500"/>
              </a:spcBef>
              <a:spcAft>
                <a:spcPts val="0"/>
              </a:spcAft>
              <a:buClr>
                <a:srgbClr val="393939"/>
              </a:buClr>
              <a:buSzPts val="2000"/>
              <a:buChar char="•"/>
              <a:defRPr/>
            </a:lvl3pPr>
            <a:lvl4pPr indent="-342900" lvl="3" marL="1828800" algn="ctr">
              <a:lnSpc>
                <a:spcPct val="90000"/>
              </a:lnSpc>
              <a:spcBef>
                <a:spcPts val="500"/>
              </a:spcBef>
              <a:spcAft>
                <a:spcPts val="0"/>
              </a:spcAft>
              <a:buClr>
                <a:srgbClr val="393939"/>
              </a:buClr>
              <a:buSzPts val="1800"/>
              <a:buChar char="•"/>
              <a:defRPr/>
            </a:lvl4pPr>
            <a:lvl5pPr indent="-342900" lvl="4" marL="2286000" algn="ctr">
              <a:lnSpc>
                <a:spcPct val="90000"/>
              </a:lnSpc>
              <a:spcBef>
                <a:spcPts val="500"/>
              </a:spcBef>
              <a:spcAft>
                <a:spcPts val="0"/>
              </a:spcAft>
              <a:buClr>
                <a:srgbClr val="39393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7" name="Google Shape;407;g3a2ede5e7d2_0_767"/>
          <p:cNvSpPr txBox="1"/>
          <p:nvPr>
            <p:ph idx="6" type="body"/>
          </p:nvPr>
        </p:nvSpPr>
        <p:spPr>
          <a:xfrm>
            <a:off x="6504082" y="1683761"/>
            <a:ext cx="5381100" cy="375900"/>
          </a:xfrm>
          <a:prstGeom prst="rect">
            <a:avLst/>
          </a:prstGeom>
          <a:noFill/>
          <a:ln>
            <a:noFill/>
          </a:ln>
        </p:spPr>
        <p:txBody>
          <a:bodyPr anchorCtr="0" anchor="ctr" bIns="45700" lIns="91425" spcFirstLastPara="1" rIns="91425" wrap="square" tIns="45700">
            <a:noAutofit/>
          </a:bodyPr>
          <a:lstStyle>
            <a:lvl1pPr indent="-228600" lvl="0" marL="457200" algn="ctr">
              <a:lnSpc>
                <a:spcPct val="90000"/>
              </a:lnSpc>
              <a:spcBef>
                <a:spcPts val="1000"/>
              </a:spcBef>
              <a:spcAft>
                <a:spcPts val="0"/>
              </a:spcAft>
              <a:buClr>
                <a:srgbClr val="393939"/>
              </a:buClr>
              <a:buSzPts val="1800"/>
              <a:buNone/>
              <a:defRPr b="1" sz="1800">
                <a:solidFill>
                  <a:srgbClr val="393939"/>
                </a:solidFill>
                <a:latin typeface="Lato"/>
                <a:ea typeface="Lato"/>
                <a:cs typeface="Lato"/>
                <a:sym typeface="Lato"/>
              </a:defRPr>
            </a:lvl1pPr>
            <a:lvl2pPr indent="-228600" lvl="1" marL="914400" algn="l">
              <a:lnSpc>
                <a:spcPct val="90000"/>
              </a:lnSpc>
              <a:spcBef>
                <a:spcPts val="500"/>
              </a:spcBef>
              <a:spcAft>
                <a:spcPts val="0"/>
              </a:spcAft>
              <a:buClr>
                <a:srgbClr val="393939"/>
              </a:buClr>
              <a:buSzPts val="2000"/>
              <a:buNone/>
              <a:defRPr b="1" sz="2000"/>
            </a:lvl2pPr>
            <a:lvl3pPr indent="-228600" lvl="2" marL="1371600" algn="l">
              <a:lnSpc>
                <a:spcPct val="90000"/>
              </a:lnSpc>
              <a:spcBef>
                <a:spcPts val="500"/>
              </a:spcBef>
              <a:spcAft>
                <a:spcPts val="0"/>
              </a:spcAft>
              <a:buClr>
                <a:srgbClr val="393939"/>
              </a:buClr>
              <a:buSzPts val="1800"/>
              <a:buNone/>
              <a:defRPr b="1" sz="1800"/>
            </a:lvl3pPr>
            <a:lvl4pPr indent="-228600" lvl="3" marL="1828800" algn="l">
              <a:lnSpc>
                <a:spcPct val="90000"/>
              </a:lnSpc>
              <a:spcBef>
                <a:spcPts val="500"/>
              </a:spcBef>
              <a:spcAft>
                <a:spcPts val="0"/>
              </a:spcAft>
              <a:buClr>
                <a:srgbClr val="393939"/>
              </a:buClr>
              <a:buSzPts val="1600"/>
              <a:buNone/>
              <a:defRPr b="1" sz="1600"/>
            </a:lvl4pPr>
            <a:lvl5pPr indent="-228600" lvl="4" marL="2286000" algn="l">
              <a:lnSpc>
                <a:spcPct val="90000"/>
              </a:lnSpc>
              <a:spcBef>
                <a:spcPts val="500"/>
              </a:spcBef>
              <a:spcAft>
                <a:spcPts val="0"/>
              </a:spcAft>
              <a:buClr>
                <a:srgbClr val="393939"/>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08" name="Google Shape;408;g3a2ede5e7d2_0_767"/>
          <p:cNvSpPr txBox="1"/>
          <p:nvPr>
            <p:ph idx="7" type="body"/>
          </p:nvPr>
        </p:nvSpPr>
        <p:spPr>
          <a:xfrm>
            <a:off x="6522250" y="2379625"/>
            <a:ext cx="5361600" cy="765900"/>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rgbClr val="6F6F6F"/>
              </a:buClr>
              <a:buSzPts val="1400"/>
              <a:buNone/>
              <a:defRPr b="0" sz="1400">
                <a:solidFill>
                  <a:srgbClr val="6F6F6F"/>
                </a:solidFill>
                <a:latin typeface="Lato"/>
                <a:ea typeface="Lato"/>
                <a:cs typeface="Lato"/>
                <a:sym typeface="Lato"/>
              </a:defRPr>
            </a:lvl1pPr>
            <a:lvl2pPr indent="-228600" lvl="1" marL="914400" algn="l">
              <a:lnSpc>
                <a:spcPct val="90000"/>
              </a:lnSpc>
              <a:spcBef>
                <a:spcPts val="500"/>
              </a:spcBef>
              <a:spcAft>
                <a:spcPts val="0"/>
              </a:spcAft>
              <a:buClr>
                <a:srgbClr val="393939"/>
              </a:buClr>
              <a:buSzPts val="2000"/>
              <a:buNone/>
              <a:defRPr b="1" sz="2000"/>
            </a:lvl2pPr>
            <a:lvl3pPr indent="-228600" lvl="2" marL="1371600" algn="l">
              <a:lnSpc>
                <a:spcPct val="90000"/>
              </a:lnSpc>
              <a:spcBef>
                <a:spcPts val="500"/>
              </a:spcBef>
              <a:spcAft>
                <a:spcPts val="0"/>
              </a:spcAft>
              <a:buClr>
                <a:srgbClr val="393939"/>
              </a:buClr>
              <a:buSzPts val="1800"/>
              <a:buNone/>
              <a:defRPr b="1" sz="1800"/>
            </a:lvl3pPr>
            <a:lvl4pPr indent="-228600" lvl="3" marL="1828800" algn="l">
              <a:lnSpc>
                <a:spcPct val="90000"/>
              </a:lnSpc>
              <a:spcBef>
                <a:spcPts val="500"/>
              </a:spcBef>
              <a:spcAft>
                <a:spcPts val="0"/>
              </a:spcAft>
              <a:buClr>
                <a:srgbClr val="393939"/>
              </a:buClr>
              <a:buSzPts val="1600"/>
              <a:buNone/>
              <a:defRPr b="1" sz="1600"/>
            </a:lvl4pPr>
            <a:lvl5pPr indent="-228600" lvl="4" marL="2286000" algn="l">
              <a:lnSpc>
                <a:spcPct val="90000"/>
              </a:lnSpc>
              <a:spcBef>
                <a:spcPts val="500"/>
              </a:spcBef>
              <a:spcAft>
                <a:spcPts val="0"/>
              </a:spcAft>
              <a:buClr>
                <a:srgbClr val="393939"/>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09" name="Google Shape;409;g3a2ede5e7d2_0_767"/>
          <p:cNvSpPr/>
          <p:nvPr/>
        </p:nvSpPr>
        <p:spPr>
          <a:xfrm>
            <a:off x="8807707" y="2162270"/>
            <a:ext cx="790800" cy="106800"/>
          </a:xfrm>
          <a:prstGeom prst="round2DiagRect">
            <a:avLst>
              <a:gd fmla="val 16667" name="adj1"/>
              <a:gd fmla="val 0" name="adj2"/>
            </a:avLst>
          </a:prstGeom>
          <a:solidFill>
            <a:srgbClr val="4086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410" name="Google Shape;410;g3a2ede5e7d2_0_767"/>
          <p:cNvPicPr preferRelativeResize="0"/>
          <p:nvPr/>
        </p:nvPicPr>
        <p:blipFill rotWithShape="1">
          <a:blip r:embed="rId2">
            <a:alphaModFix amt="60000"/>
          </a:blip>
          <a:srcRect b="0" l="0" r="0" t="0"/>
          <a:stretch/>
        </p:blipFill>
        <p:spPr>
          <a:xfrm>
            <a:off x="11147712" y="439908"/>
            <a:ext cx="949617" cy="820855"/>
          </a:xfrm>
          <a:prstGeom prst="rect">
            <a:avLst/>
          </a:prstGeom>
          <a:noFill/>
          <a:ln>
            <a:noFill/>
          </a:ln>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o - Foto ">
  <p:cSld name="Texto - Foto ">
    <p:spTree>
      <p:nvGrpSpPr>
        <p:cNvPr id="411" name="Shape 411"/>
        <p:cNvGrpSpPr/>
        <p:nvPr/>
      </p:nvGrpSpPr>
      <p:grpSpPr>
        <a:xfrm>
          <a:off x="0" y="0"/>
          <a:ext cx="0" cy="0"/>
          <a:chOff x="0" y="0"/>
          <a:chExt cx="0" cy="0"/>
        </a:xfrm>
      </p:grpSpPr>
      <p:sp>
        <p:nvSpPr>
          <p:cNvPr id="412" name="Google Shape;412;g3a2ede5e7d2_0_779"/>
          <p:cNvSpPr txBox="1"/>
          <p:nvPr>
            <p:ph type="ctrTitle"/>
          </p:nvPr>
        </p:nvSpPr>
        <p:spPr>
          <a:xfrm>
            <a:off x="324000" y="360000"/>
            <a:ext cx="5847900" cy="623100"/>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rgbClr val="262626"/>
              </a:buClr>
              <a:buSzPts val="3000"/>
              <a:buFont typeface="Montserrat"/>
              <a:buNone/>
              <a:defRPr sz="3000">
                <a:solidFill>
                  <a:srgbClr val="262626"/>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13" name="Google Shape;413;g3a2ede5e7d2_0_779"/>
          <p:cNvSpPr txBox="1"/>
          <p:nvPr>
            <p:ph idx="1" type="subTitle"/>
          </p:nvPr>
        </p:nvSpPr>
        <p:spPr>
          <a:xfrm>
            <a:off x="324000" y="936000"/>
            <a:ext cx="5823900" cy="375900"/>
          </a:xfrm>
          <a:prstGeom prst="rect">
            <a:avLst/>
          </a:prstGeom>
          <a:noFill/>
          <a:ln>
            <a:noFill/>
          </a:ln>
        </p:spPr>
        <p:txBody>
          <a:bodyPr anchorCtr="0" anchor="t" bIns="45700" lIns="91425" spcFirstLastPara="1" rIns="91425" wrap="square" tIns="45700">
            <a:normAutofit/>
          </a:bodyPr>
          <a:lstStyle>
            <a:lvl1pPr lvl="0" algn="l">
              <a:lnSpc>
                <a:spcPct val="90000"/>
              </a:lnSpc>
              <a:spcBef>
                <a:spcPts val="1000"/>
              </a:spcBef>
              <a:spcAft>
                <a:spcPts val="0"/>
              </a:spcAft>
              <a:buClr>
                <a:srgbClr val="A8A8A8"/>
              </a:buClr>
              <a:buSzPts val="1400"/>
              <a:buNone/>
              <a:defRPr sz="1400">
                <a:solidFill>
                  <a:srgbClr val="A8A8A8"/>
                </a:solidFill>
              </a:defRPr>
            </a:lvl1pPr>
            <a:lvl2pPr lvl="1" algn="ctr">
              <a:lnSpc>
                <a:spcPct val="90000"/>
              </a:lnSpc>
              <a:spcBef>
                <a:spcPts val="500"/>
              </a:spcBef>
              <a:spcAft>
                <a:spcPts val="0"/>
              </a:spcAft>
              <a:buClr>
                <a:srgbClr val="393939"/>
              </a:buClr>
              <a:buSzPts val="2000"/>
              <a:buNone/>
              <a:defRPr sz="2000"/>
            </a:lvl2pPr>
            <a:lvl3pPr lvl="2" algn="ctr">
              <a:lnSpc>
                <a:spcPct val="90000"/>
              </a:lnSpc>
              <a:spcBef>
                <a:spcPts val="500"/>
              </a:spcBef>
              <a:spcAft>
                <a:spcPts val="0"/>
              </a:spcAft>
              <a:buClr>
                <a:srgbClr val="393939"/>
              </a:buClr>
              <a:buSzPts val="1800"/>
              <a:buNone/>
              <a:defRPr sz="1800"/>
            </a:lvl3pPr>
            <a:lvl4pPr lvl="3" algn="ctr">
              <a:lnSpc>
                <a:spcPct val="90000"/>
              </a:lnSpc>
              <a:spcBef>
                <a:spcPts val="500"/>
              </a:spcBef>
              <a:spcAft>
                <a:spcPts val="0"/>
              </a:spcAft>
              <a:buClr>
                <a:srgbClr val="393939"/>
              </a:buClr>
              <a:buSzPts val="1600"/>
              <a:buNone/>
              <a:defRPr sz="1600"/>
            </a:lvl4pPr>
            <a:lvl5pPr lvl="4" algn="ctr">
              <a:lnSpc>
                <a:spcPct val="90000"/>
              </a:lnSpc>
              <a:spcBef>
                <a:spcPts val="500"/>
              </a:spcBef>
              <a:spcAft>
                <a:spcPts val="0"/>
              </a:spcAft>
              <a:buClr>
                <a:srgbClr val="393939"/>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14" name="Google Shape;414;g3a2ede5e7d2_0_779"/>
          <p:cNvSpPr txBox="1"/>
          <p:nvPr>
            <p:ph idx="2" type="body"/>
          </p:nvPr>
        </p:nvSpPr>
        <p:spPr>
          <a:xfrm>
            <a:off x="324000" y="1825625"/>
            <a:ext cx="5823900" cy="43512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rgbClr val="393939"/>
              </a:buClr>
              <a:buSzPts val="1800"/>
              <a:buChar char="•"/>
              <a:defRPr/>
            </a:lvl1pPr>
            <a:lvl2pPr indent="-342900" lvl="1" marL="914400" algn="l">
              <a:lnSpc>
                <a:spcPct val="90000"/>
              </a:lnSpc>
              <a:spcBef>
                <a:spcPts val="500"/>
              </a:spcBef>
              <a:spcAft>
                <a:spcPts val="0"/>
              </a:spcAft>
              <a:buClr>
                <a:srgbClr val="393939"/>
              </a:buClr>
              <a:buSzPts val="1800"/>
              <a:buChar char="•"/>
              <a:defRPr/>
            </a:lvl2pPr>
            <a:lvl3pPr indent="-342900" lvl="2" marL="1371600" algn="l">
              <a:lnSpc>
                <a:spcPct val="90000"/>
              </a:lnSpc>
              <a:spcBef>
                <a:spcPts val="500"/>
              </a:spcBef>
              <a:spcAft>
                <a:spcPts val="0"/>
              </a:spcAft>
              <a:buClr>
                <a:srgbClr val="393939"/>
              </a:buClr>
              <a:buSzPts val="1800"/>
              <a:buChar char="•"/>
              <a:defRPr/>
            </a:lvl3pPr>
            <a:lvl4pPr indent="-342900" lvl="3" marL="1828800" algn="l">
              <a:lnSpc>
                <a:spcPct val="90000"/>
              </a:lnSpc>
              <a:spcBef>
                <a:spcPts val="500"/>
              </a:spcBef>
              <a:spcAft>
                <a:spcPts val="0"/>
              </a:spcAft>
              <a:buClr>
                <a:srgbClr val="393939"/>
              </a:buClr>
              <a:buSzPts val="1800"/>
              <a:buChar char="•"/>
              <a:defRPr/>
            </a:lvl4pPr>
            <a:lvl5pPr indent="-342900" lvl="4" marL="2286000" algn="l">
              <a:lnSpc>
                <a:spcPct val="90000"/>
              </a:lnSpc>
              <a:spcBef>
                <a:spcPts val="500"/>
              </a:spcBef>
              <a:spcAft>
                <a:spcPts val="0"/>
              </a:spcAft>
              <a:buClr>
                <a:srgbClr val="39393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5" name="Google Shape;415;g3a2ede5e7d2_0_779"/>
          <p:cNvSpPr/>
          <p:nvPr/>
        </p:nvSpPr>
        <p:spPr>
          <a:xfrm>
            <a:off x="6644640" y="0"/>
            <a:ext cx="5547300" cy="6858000"/>
          </a:xfrm>
          <a:prstGeom prst="rect">
            <a:avLst/>
          </a:prstGeom>
          <a:solidFill>
            <a:srgbClr val="21272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416" name="Google Shape;416;g3a2ede5e7d2_0_779"/>
          <p:cNvPicPr preferRelativeResize="0"/>
          <p:nvPr/>
        </p:nvPicPr>
        <p:blipFill rotWithShape="1">
          <a:blip r:embed="rId2">
            <a:alphaModFix amt="60000"/>
          </a:blip>
          <a:srcRect b="0" l="0" r="0" t="0"/>
          <a:stretch/>
        </p:blipFill>
        <p:spPr>
          <a:xfrm>
            <a:off x="11147712" y="439908"/>
            <a:ext cx="949617" cy="820855"/>
          </a:xfrm>
          <a:prstGeom prst="rect">
            <a:avLst/>
          </a:prstGeom>
          <a:noFill/>
          <a:ln>
            <a:noFill/>
          </a:ln>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o - Foto en blanco">
  <p:cSld name="Texto - Foto en blanco">
    <p:spTree>
      <p:nvGrpSpPr>
        <p:cNvPr id="417" name="Shape 417"/>
        <p:cNvGrpSpPr/>
        <p:nvPr/>
      </p:nvGrpSpPr>
      <p:grpSpPr>
        <a:xfrm>
          <a:off x="0" y="0"/>
          <a:ext cx="0" cy="0"/>
          <a:chOff x="0" y="0"/>
          <a:chExt cx="0" cy="0"/>
        </a:xfrm>
      </p:grpSpPr>
      <p:sp>
        <p:nvSpPr>
          <p:cNvPr id="418" name="Google Shape;418;g3a2ede5e7d2_0_785"/>
          <p:cNvSpPr txBox="1"/>
          <p:nvPr>
            <p:ph type="ctrTitle"/>
          </p:nvPr>
        </p:nvSpPr>
        <p:spPr>
          <a:xfrm>
            <a:off x="324000" y="360000"/>
            <a:ext cx="5847900" cy="623100"/>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rgbClr val="262626"/>
              </a:buClr>
              <a:buSzPts val="3000"/>
              <a:buFont typeface="Montserrat"/>
              <a:buNone/>
              <a:defRPr sz="3000">
                <a:solidFill>
                  <a:srgbClr val="262626"/>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19" name="Google Shape;419;g3a2ede5e7d2_0_785"/>
          <p:cNvSpPr txBox="1"/>
          <p:nvPr>
            <p:ph idx="1" type="subTitle"/>
          </p:nvPr>
        </p:nvSpPr>
        <p:spPr>
          <a:xfrm>
            <a:off x="324000" y="936000"/>
            <a:ext cx="5823900" cy="375900"/>
          </a:xfrm>
          <a:prstGeom prst="rect">
            <a:avLst/>
          </a:prstGeom>
          <a:noFill/>
          <a:ln>
            <a:noFill/>
          </a:ln>
        </p:spPr>
        <p:txBody>
          <a:bodyPr anchorCtr="0" anchor="t" bIns="45700" lIns="91425" spcFirstLastPara="1" rIns="91425" wrap="square" tIns="45700">
            <a:normAutofit/>
          </a:bodyPr>
          <a:lstStyle>
            <a:lvl1pPr lvl="0" algn="l">
              <a:lnSpc>
                <a:spcPct val="90000"/>
              </a:lnSpc>
              <a:spcBef>
                <a:spcPts val="1000"/>
              </a:spcBef>
              <a:spcAft>
                <a:spcPts val="0"/>
              </a:spcAft>
              <a:buClr>
                <a:srgbClr val="A8A8A8"/>
              </a:buClr>
              <a:buSzPts val="1400"/>
              <a:buNone/>
              <a:defRPr sz="1400">
                <a:solidFill>
                  <a:srgbClr val="A8A8A8"/>
                </a:solidFill>
              </a:defRPr>
            </a:lvl1pPr>
            <a:lvl2pPr lvl="1" algn="ctr">
              <a:lnSpc>
                <a:spcPct val="90000"/>
              </a:lnSpc>
              <a:spcBef>
                <a:spcPts val="500"/>
              </a:spcBef>
              <a:spcAft>
                <a:spcPts val="0"/>
              </a:spcAft>
              <a:buClr>
                <a:srgbClr val="393939"/>
              </a:buClr>
              <a:buSzPts val="2000"/>
              <a:buNone/>
              <a:defRPr sz="2000"/>
            </a:lvl2pPr>
            <a:lvl3pPr lvl="2" algn="ctr">
              <a:lnSpc>
                <a:spcPct val="90000"/>
              </a:lnSpc>
              <a:spcBef>
                <a:spcPts val="500"/>
              </a:spcBef>
              <a:spcAft>
                <a:spcPts val="0"/>
              </a:spcAft>
              <a:buClr>
                <a:srgbClr val="393939"/>
              </a:buClr>
              <a:buSzPts val="1800"/>
              <a:buNone/>
              <a:defRPr sz="1800"/>
            </a:lvl3pPr>
            <a:lvl4pPr lvl="3" algn="ctr">
              <a:lnSpc>
                <a:spcPct val="90000"/>
              </a:lnSpc>
              <a:spcBef>
                <a:spcPts val="500"/>
              </a:spcBef>
              <a:spcAft>
                <a:spcPts val="0"/>
              </a:spcAft>
              <a:buClr>
                <a:srgbClr val="393939"/>
              </a:buClr>
              <a:buSzPts val="1600"/>
              <a:buNone/>
              <a:defRPr sz="1600"/>
            </a:lvl4pPr>
            <a:lvl5pPr lvl="4" algn="ctr">
              <a:lnSpc>
                <a:spcPct val="90000"/>
              </a:lnSpc>
              <a:spcBef>
                <a:spcPts val="500"/>
              </a:spcBef>
              <a:spcAft>
                <a:spcPts val="0"/>
              </a:spcAft>
              <a:buClr>
                <a:srgbClr val="393939"/>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20" name="Google Shape;420;g3a2ede5e7d2_0_785"/>
          <p:cNvSpPr txBox="1"/>
          <p:nvPr>
            <p:ph idx="2" type="body"/>
          </p:nvPr>
        </p:nvSpPr>
        <p:spPr>
          <a:xfrm>
            <a:off x="324000" y="1825625"/>
            <a:ext cx="5823900" cy="43512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rgbClr val="393939"/>
              </a:buClr>
              <a:buSzPts val="1800"/>
              <a:buChar char="•"/>
              <a:defRPr/>
            </a:lvl1pPr>
            <a:lvl2pPr indent="-342900" lvl="1" marL="914400" algn="l">
              <a:lnSpc>
                <a:spcPct val="90000"/>
              </a:lnSpc>
              <a:spcBef>
                <a:spcPts val="500"/>
              </a:spcBef>
              <a:spcAft>
                <a:spcPts val="0"/>
              </a:spcAft>
              <a:buClr>
                <a:srgbClr val="393939"/>
              </a:buClr>
              <a:buSzPts val="1800"/>
              <a:buChar char="•"/>
              <a:defRPr/>
            </a:lvl2pPr>
            <a:lvl3pPr indent="-342900" lvl="2" marL="1371600" algn="l">
              <a:lnSpc>
                <a:spcPct val="90000"/>
              </a:lnSpc>
              <a:spcBef>
                <a:spcPts val="500"/>
              </a:spcBef>
              <a:spcAft>
                <a:spcPts val="0"/>
              </a:spcAft>
              <a:buClr>
                <a:srgbClr val="393939"/>
              </a:buClr>
              <a:buSzPts val="1800"/>
              <a:buChar char="•"/>
              <a:defRPr/>
            </a:lvl3pPr>
            <a:lvl4pPr indent="-342900" lvl="3" marL="1828800" algn="l">
              <a:lnSpc>
                <a:spcPct val="90000"/>
              </a:lnSpc>
              <a:spcBef>
                <a:spcPts val="500"/>
              </a:spcBef>
              <a:spcAft>
                <a:spcPts val="0"/>
              </a:spcAft>
              <a:buClr>
                <a:srgbClr val="393939"/>
              </a:buClr>
              <a:buSzPts val="1800"/>
              <a:buChar char="•"/>
              <a:defRPr/>
            </a:lvl4pPr>
            <a:lvl5pPr indent="-342900" lvl="4" marL="2286000" algn="l">
              <a:lnSpc>
                <a:spcPct val="90000"/>
              </a:lnSpc>
              <a:spcBef>
                <a:spcPts val="500"/>
              </a:spcBef>
              <a:spcAft>
                <a:spcPts val="0"/>
              </a:spcAft>
              <a:buClr>
                <a:srgbClr val="39393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421" name="Google Shape;421;g3a2ede5e7d2_0_785"/>
          <p:cNvPicPr preferRelativeResize="0"/>
          <p:nvPr/>
        </p:nvPicPr>
        <p:blipFill rotWithShape="1">
          <a:blip r:embed="rId2">
            <a:alphaModFix amt="60000"/>
          </a:blip>
          <a:srcRect b="0" l="0" r="0" t="0"/>
          <a:stretch/>
        </p:blipFill>
        <p:spPr>
          <a:xfrm>
            <a:off x="11147712" y="439908"/>
            <a:ext cx="949617" cy="820855"/>
          </a:xfrm>
          <a:prstGeom prst="rect">
            <a:avLst/>
          </a:prstGeom>
          <a:noFill/>
          <a:ln>
            <a:noFill/>
          </a:ln>
        </p:spPr>
      </p:pic>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o - Foto en negro">
  <p:cSld name="Texto - Foto en negro">
    <p:bg>
      <p:bgPr>
        <a:solidFill>
          <a:srgbClr val="1F272A"/>
        </a:solidFill>
      </p:bgPr>
    </p:bg>
    <p:spTree>
      <p:nvGrpSpPr>
        <p:cNvPr id="422" name="Shape 422"/>
        <p:cNvGrpSpPr/>
        <p:nvPr/>
      </p:nvGrpSpPr>
      <p:grpSpPr>
        <a:xfrm>
          <a:off x="0" y="0"/>
          <a:ext cx="0" cy="0"/>
          <a:chOff x="0" y="0"/>
          <a:chExt cx="0" cy="0"/>
        </a:xfrm>
      </p:grpSpPr>
      <p:sp>
        <p:nvSpPr>
          <p:cNvPr id="423" name="Google Shape;423;g3a2ede5e7d2_0_790"/>
          <p:cNvSpPr txBox="1"/>
          <p:nvPr>
            <p:ph type="ctrTitle"/>
          </p:nvPr>
        </p:nvSpPr>
        <p:spPr>
          <a:xfrm>
            <a:off x="379142" y="400535"/>
            <a:ext cx="5847900" cy="623100"/>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lt1"/>
              </a:buClr>
              <a:buSzPts val="3000"/>
              <a:buFont typeface="Montserrat"/>
              <a:buNone/>
              <a:defRPr sz="30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4" name="Google Shape;424;g3a2ede5e7d2_0_790"/>
          <p:cNvSpPr txBox="1"/>
          <p:nvPr>
            <p:ph idx="1" type="subTitle"/>
          </p:nvPr>
        </p:nvSpPr>
        <p:spPr>
          <a:xfrm>
            <a:off x="379141" y="1173710"/>
            <a:ext cx="5823900" cy="375900"/>
          </a:xfrm>
          <a:prstGeom prst="rect">
            <a:avLst/>
          </a:prstGeom>
          <a:noFill/>
          <a:ln>
            <a:noFill/>
          </a:ln>
        </p:spPr>
        <p:txBody>
          <a:bodyPr anchorCtr="0" anchor="t" bIns="45700" lIns="91425" spcFirstLastPara="1" rIns="91425" wrap="square" tIns="45700">
            <a:normAutofit/>
          </a:bodyPr>
          <a:lstStyle>
            <a:lvl1pPr lvl="0" algn="l">
              <a:lnSpc>
                <a:spcPct val="90000"/>
              </a:lnSpc>
              <a:spcBef>
                <a:spcPts val="1000"/>
              </a:spcBef>
              <a:spcAft>
                <a:spcPts val="0"/>
              </a:spcAft>
              <a:buClr>
                <a:srgbClr val="A8A8A8"/>
              </a:buClr>
              <a:buSzPts val="1600"/>
              <a:buNone/>
              <a:defRPr sz="1600">
                <a:solidFill>
                  <a:srgbClr val="A8A8A8"/>
                </a:solidFill>
              </a:defRPr>
            </a:lvl1pPr>
            <a:lvl2pPr lvl="1" algn="ctr">
              <a:lnSpc>
                <a:spcPct val="90000"/>
              </a:lnSpc>
              <a:spcBef>
                <a:spcPts val="500"/>
              </a:spcBef>
              <a:spcAft>
                <a:spcPts val="0"/>
              </a:spcAft>
              <a:buClr>
                <a:srgbClr val="393939"/>
              </a:buClr>
              <a:buSzPts val="2000"/>
              <a:buNone/>
              <a:defRPr sz="2000"/>
            </a:lvl2pPr>
            <a:lvl3pPr lvl="2" algn="ctr">
              <a:lnSpc>
                <a:spcPct val="90000"/>
              </a:lnSpc>
              <a:spcBef>
                <a:spcPts val="500"/>
              </a:spcBef>
              <a:spcAft>
                <a:spcPts val="0"/>
              </a:spcAft>
              <a:buClr>
                <a:srgbClr val="393939"/>
              </a:buClr>
              <a:buSzPts val="1800"/>
              <a:buNone/>
              <a:defRPr sz="1800"/>
            </a:lvl3pPr>
            <a:lvl4pPr lvl="3" algn="ctr">
              <a:lnSpc>
                <a:spcPct val="90000"/>
              </a:lnSpc>
              <a:spcBef>
                <a:spcPts val="500"/>
              </a:spcBef>
              <a:spcAft>
                <a:spcPts val="0"/>
              </a:spcAft>
              <a:buClr>
                <a:srgbClr val="393939"/>
              </a:buClr>
              <a:buSzPts val="1600"/>
              <a:buNone/>
              <a:defRPr sz="1600"/>
            </a:lvl4pPr>
            <a:lvl5pPr lvl="4" algn="ctr">
              <a:lnSpc>
                <a:spcPct val="90000"/>
              </a:lnSpc>
              <a:spcBef>
                <a:spcPts val="500"/>
              </a:spcBef>
              <a:spcAft>
                <a:spcPts val="0"/>
              </a:spcAft>
              <a:buClr>
                <a:srgbClr val="393939"/>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25" name="Google Shape;425;g3a2ede5e7d2_0_790"/>
          <p:cNvSpPr txBox="1"/>
          <p:nvPr>
            <p:ph idx="2" type="body"/>
          </p:nvPr>
        </p:nvSpPr>
        <p:spPr>
          <a:xfrm>
            <a:off x="403246" y="1825625"/>
            <a:ext cx="5823900" cy="43512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rgbClr val="A8A8A8"/>
              </a:buClr>
              <a:buSzPts val="1800"/>
              <a:buChar char="•"/>
              <a:defRPr sz="1800">
                <a:solidFill>
                  <a:srgbClr val="A8A8A8"/>
                </a:solidFill>
              </a:defRPr>
            </a:lvl1pPr>
            <a:lvl2pPr indent="-342900" lvl="1" marL="914400" algn="l">
              <a:lnSpc>
                <a:spcPct val="90000"/>
              </a:lnSpc>
              <a:spcBef>
                <a:spcPts val="500"/>
              </a:spcBef>
              <a:spcAft>
                <a:spcPts val="0"/>
              </a:spcAft>
              <a:buClr>
                <a:srgbClr val="A8A8A8"/>
              </a:buClr>
              <a:buSzPts val="1800"/>
              <a:buChar char="•"/>
              <a:defRPr sz="1800">
                <a:solidFill>
                  <a:srgbClr val="A8A8A8"/>
                </a:solidFill>
              </a:defRPr>
            </a:lvl2pPr>
            <a:lvl3pPr indent="-342900" lvl="2" marL="1371600" algn="l">
              <a:lnSpc>
                <a:spcPct val="90000"/>
              </a:lnSpc>
              <a:spcBef>
                <a:spcPts val="500"/>
              </a:spcBef>
              <a:spcAft>
                <a:spcPts val="0"/>
              </a:spcAft>
              <a:buClr>
                <a:srgbClr val="A8A8A8"/>
              </a:buClr>
              <a:buSzPts val="1800"/>
              <a:buChar char="•"/>
              <a:defRPr sz="1800">
                <a:solidFill>
                  <a:srgbClr val="A8A8A8"/>
                </a:solidFill>
              </a:defRPr>
            </a:lvl3pPr>
            <a:lvl4pPr indent="-342900" lvl="3" marL="1828800" algn="l">
              <a:lnSpc>
                <a:spcPct val="90000"/>
              </a:lnSpc>
              <a:spcBef>
                <a:spcPts val="500"/>
              </a:spcBef>
              <a:spcAft>
                <a:spcPts val="0"/>
              </a:spcAft>
              <a:buClr>
                <a:srgbClr val="A8A8A8"/>
              </a:buClr>
              <a:buSzPts val="1800"/>
              <a:buChar char="•"/>
              <a:defRPr sz="1800">
                <a:solidFill>
                  <a:srgbClr val="A8A8A8"/>
                </a:solidFill>
              </a:defRPr>
            </a:lvl4pPr>
            <a:lvl5pPr indent="-342900" lvl="4" marL="2286000" algn="l">
              <a:lnSpc>
                <a:spcPct val="90000"/>
              </a:lnSpc>
              <a:spcBef>
                <a:spcPts val="500"/>
              </a:spcBef>
              <a:spcAft>
                <a:spcPts val="0"/>
              </a:spcAft>
              <a:buClr>
                <a:srgbClr val="A8A8A8"/>
              </a:buClr>
              <a:buSzPts val="1800"/>
              <a:buChar char="•"/>
              <a:defRPr sz="1800">
                <a:solidFill>
                  <a:srgbClr val="A8A8A8"/>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6" name="Google Shape;426;g3a2ede5e7d2_0_790"/>
          <p:cNvSpPr/>
          <p:nvPr/>
        </p:nvSpPr>
        <p:spPr>
          <a:xfrm>
            <a:off x="6644640" y="0"/>
            <a:ext cx="5547300" cy="6858000"/>
          </a:xfrm>
          <a:prstGeom prst="rect">
            <a:avLst/>
          </a:prstGeom>
          <a:solidFill>
            <a:srgbClr val="1E272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427" name="Google Shape;427;g3a2ede5e7d2_0_790"/>
          <p:cNvPicPr preferRelativeResize="0"/>
          <p:nvPr/>
        </p:nvPicPr>
        <p:blipFill rotWithShape="1">
          <a:blip r:embed="rId2">
            <a:alphaModFix amt="60000"/>
          </a:blip>
          <a:srcRect b="0" l="0" r="0" t="0"/>
          <a:stretch/>
        </p:blipFill>
        <p:spPr>
          <a:xfrm>
            <a:off x="11147712" y="439908"/>
            <a:ext cx="949617" cy="820855"/>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o negro - Foto">
  <p:cSld name="Texto negro - Foto">
    <p:bg>
      <p:bgPr>
        <a:solidFill>
          <a:srgbClr val="21272A"/>
        </a:solidFill>
      </p:bgPr>
    </p:bg>
    <p:spTree>
      <p:nvGrpSpPr>
        <p:cNvPr id="428" name="Shape 428"/>
        <p:cNvGrpSpPr/>
        <p:nvPr/>
      </p:nvGrpSpPr>
      <p:grpSpPr>
        <a:xfrm>
          <a:off x="0" y="0"/>
          <a:ext cx="0" cy="0"/>
          <a:chOff x="0" y="0"/>
          <a:chExt cx="0" cy="0"/>
        </a:xfrm>
      </p:grpSpPr>
      <p:sp>
        <p:nvSpPr>
          <p:cNvPr id="429" name="Google Shape;429;g3a2ede5e7d2_0_796"/>
          <p:cNvSpPr txBox="1"/>
          <p:nvPr>
            <p:ph type="ctrTitle"/>
          </p:nvPr>
        </p:nvSpPr>
        <p:spPr>
          <a:xfrm>
            <a:off x="324000" y="360000"/>
            <a:ext cx="5847900" cy="623100"/>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rgbClr val="F2F2F2"/>
              </a:buClr>
              <a:buSzPts val="3000"/>
              <a:buFont typeface="Montserrat"/>
              <a:buNone/>
              <a:defRPr sz="3000">
                <a:solidFill>
                  <a:srgbClr val="F2F2F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30" name="Google Shape;430;g3a2ede5e7d2_0_796"/>
          <p:cNvSpPr txBox="1"/>
          <p:nvPr>
            <p:ph idx="1" type="subTitle"/>
          </p:nvPr>
        </p:nvSpPr>
        <p:spPr>
          <a:xfrm>
            <a:off x="360000" y="936000"/>
            <a:ext cx="5823900" cy="375900"/>
          </a:xfrm>
          <a:prstGeom prst="rect">
            <a:avLst/>
          </a:prstGeom>
          <a:noFill/>
          <a:ln>
            <a:noFill/>
          </a:ln>
        </p:spPr>
        <p:txBody>
          <a:bodyPr anchorCtr="0" anchor="t" bIns="45700" lIns="91425" spcFirstLastPara="1" rIns="91425" wrap="square" tIns="45700">
            <a:normAutofit/>
          </a:bodyPr>
          <a:lstStyle>
            <a:lvl1pPr lvl="0" algn="l">
              <a:lnSpc>
                <a:spcPct val="90000"/>
              </a:lnSpc>
              <a:spcBef>
                <a:spcPts val="1000"/>
              </a:spcBef>
              <a:spcAft>
                <a:spcPts val="0"/>
              </a:spcAft>
              <a:buClr>
                <a:srgbClr val="A8A8A8"/>
              </a:buClr>
              <a:buSzPts val="1400"/>
              <a:buNone/>
              <a:defRPr sz="1400">
                <a:solidFill>
                  <a:srgbClr val="A8A8A8"/>
                </a:solidFill>
              </a:defRPr>
            </a:lvl1pPr>
            <a:lvl2pPr lvl="1" algn="ctr">
              <a:lnSpc>
                <a:spcPct val="90000"/>
              </a:lnSpc>
              <a:spcBef>
                <a:spcPts val="500"/>
              </a:spcBef>
              <a:spcAft>
                <a:spcPts val="0"/>
              </a:spcAft>
              <a:buClr>
                <a:srgbClr val="393939"/>
              </a:buClr>
              <a:buSzPts val="2000"/>
              <a:buNone/>
              <a:defRPr sz="2000"/>
            </a:lvl2pPr>
            <a:lvl3pPr lvl="2" algn="ctr">
              <a:lnSpc>
                <a:spcPct val="90000"/>
              </a:lnSpc>
              <a:spcBef>
                <a:spcPts val="500"/>
              </a:spcBef>
              <a:spcAft>
                <a:spcPts val="0"/>
              </a:spcAft>
              <a:buClr>
                <a:srgbClr val="393939"/>
              </a:buClr>
              <a:buSzPts val="1800"/>
              <a:buNone/>
              <a:defRPr sz="1800"/>
            </a:lvl3pPr>
            <a:lvl4pPr lvl="3" algn="ctr">
              <a:lnSpc>
                <a:spcPct val="90000"/>
              </a:lnSpc>
              <a:spcBef>
                <a:spcPts val="500"/>
              </a:spcBef>
              <a:spcAft>
                <a:spcPts val="0"/>
              </a:spcAft>
              <a:buClr>
                <a:srgbClr val="393939"/>
              </a:buClr>
              <a:buSzPts val="1600"/>
              <a:buNone/>
              <a:defRPr sz="1600"/>
            </a:lvl4pPr>
            <a:lvl5pPr lvl="4" algn="ctr">
              <a:lnSpc>
                <a:spcPct val="90000"/>
              </a:lnSpc>
              <a:spcBef>
                <a:spcPts val="500"/>
              </a:spcBef>
              <a:spcAft>
                <a:spcPts val="0"/>
              </a:spcAft>
              <a:buClr>
                <a:srgbClr val="393939"/>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31" name="Google Shape;431;g3a2ede5e7d2_0_796"/>
          <p:cNvSpPr txBox="1"/>
          <p:nvPr>
            <p:ph idx="2" type="body"/>
          </p:nvPr>
        </p:nvSpPr>
        <p:spPr>
          <a:xfrm>
            <a:off x="403246" y="1825625"/>
            <a:ext cx="5823900" cy="4351200"/>
          </a:xfrm>
          <a:prstGeom prst="rect">
            <a:avLst/>
          </a:prstGeom>
          <a:noFill/>
          <a:ln>
            <a:noFill/>
          </a:ln>
        </p:spPr>
        <p:txBody>
          <a:bodyPr anchorCtr="0" anchor="t" bIns="45700" lIns="91425" spcFirstLastPara="1" rIns="91425" wrap="square" tIns="45700">
            <a:normAutofit/>
          </a:bodyPr>
          <a:lstStyle>
            <a:lvl1pPr indent="-406400" lvl="0" marL="457200" algn="l">
              <a:lnSpc>
                <a:spcPct val="90000"/>
              </a:lnSpc>
              <a:spcBef>
                <a:spcPts val="1000"/>
              </a:spcBef>
              <a:spcAft>
                <a:spcPts val="0"/>
              </a:spcAft>
              <a:buClr>
                <a:srgbClr val="A8A8A8"/>
              </a:buClr>
              <a:buSzPts val="2800"/>
              <a:buChar char="•"/>
              <a:defRPr>
                <a:solidFill>
                  <a:srgbClr val="A8A8A8"/>
                </a:solidFill>
              </a:defRPr>
            </a:lvl1pPr>
            <a:lvl2pPr indent="-381000" lvl="1" marL="914400" algn="l">
              <a:lnSpc>
                <a:spcPct val="90000"/>
              </a:lnSpc>
              <a:spcBef>
                <a:spcPts val="500"/>
              </a:spcBef>
              <a:spcAft>
                <a:spcPts val="0"/>
              </a:spcAft>
              <a:buClr>
                <a:srgbClr val="A8A8A8"/>
              </a:buClr>
              <a:buSzPts val="2400"/>
              <a:buChar char="•"/>
              <a:defRPr>
                <a:solidFill>
                  <a:srgbClr val="A8A8A8"/>
                </a:solidFill>
              </a:defRPr>
            </a:lvl2pPr>
            <a:lvl3pPr indent="-355600" lvl="2" marL="1371600" algn="l">
              <a:lnSpc>
                <a:spcPct val="90000"/>
              </a:lnSpc>
              <a:spcBef>
                <a:spcPts val="500"/>
              </a:spcBef>
              <a:spcAft>
                <a:spcPts val="0"/>
              </a:spcAft>
              <a:buClr>
                <a:srgbClr val="A8A8A8"/>
              </a:buClr>
              <a:buSzPts val="2000"/>
              <a:buChar char="•"/>
              <a:defRPr>
                <a:solidFill>
                  <a:srgbClr val="A8A8A8"/>
                </a:solidFill>
              </a:defRPr>
            </a:lvl3pPr>
            <a:lvl4pPr indent="-342900" lvl="3" marL="1828800" algn="l">
              <a:lnSpc>
                <a:spcPct val="90000"/>
              </a:lnSpc>
              <a:spcBef>
                <a:spcPts val="500"/>
              </a:spcBef>
              <a:spcAft>
                <a:spcPts val="0"/>
              </a:spcAft>
              <a:buClr>
                <a:srgbClr val="A8A8A8"/>
              </a:buClr>
              <a:buSzPts val="1800"/>
              <a:buChar char="•"/>
              <a:defRPr>
                <a:solidFill>
                  <a:srgbClr val="A8A8A8"/>
                </a:solidFill>
              </a:defRPr>
            </a:lvl4pPr>
            <a:lvl5pPr indent="-342900" lvl="4" marL="2286000" algn="l">
              <a:lnSpc>
                <a:spcPct val="90000"/>
              </a:lnSpc>
              <a:spcBef>
                <a:spcPts val="500"/>
              </a:spcBef>
              <a:spcAft>
                <a:spcPts val="0"/>
              </a:spcAft>
              <a:buClr>
                <a:srgbClr val="A8A8A8"/>
              </a:buClr>
              <a:buSzPts val="1800"/>
              <a:buChar char="•"/>
              <a:defRPr>
                <a:solidFill>
                  <a:srgbClr val="A8A8A8"/>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2" name="Google Shape;432;g3a2ede5e7d2_0_796"/>
          <p:cNvSpPr/>
          <p:nvPr/>
        </p:nvSpPr>
        <p:spPr>
          <a:xfrm>
            <a:off x="6644640" y="0"/>
            <a:ext cx="55473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433" name="Google Shape;433;g3a2ede5e7d2_0_796"/>
          <p:cNvPicPr preferRelativeResize="0"/>
          <p:nvPr/>
        </p:nvPicPr>
        <p:blipFill rotWithShape="1">
          <a:blip r:embed="rId2">
            <a:alphaModFix amt="60000"/>
          </a:blip>
          <a:srcRect b="0" l="0" r="0" t="0"/>
          <a:stretch/>
        </p:blipFill>
        <p:spPr>
          <a:xfrm>
            <a:off x="11147712" y="439908"/>
            <a:ext cx="949617" cy="820855"/>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En blanco">
  <p:cSld name="2_En blanco">
    <p:spTree>
      <p:nvGrpSpPr>
        <p:cNvPr id="68" name="Shape 68"/>
        <p:cNvGrpSpPr/>
        <p:nvPr/>
      </p:nvGrpSpPr>
      <p:grpSpPr>
        <a:xfrm>
          <a:off x="0" y="0"/>
          <a:ext cx="0" cy="0"/>
          <a:chOff x="0" y="0"/>
          <a:chExt cx="0" cy="0"/>
        </a:xfrm>
      </p:grpSpPr>
      <p:sp>
        <p:nvSpPr>
          <p:cNvPr id="69" name="Google Shape;69;g3a2cc3aa03a_0_615"/>
          <p:cNvSpPr/>
          <p:nvPr/>
        </p:nvSpPr>
        <p:spPr>
          <a:xfrm>
            <a:off x="10987314" y="304800"/>
            <a:ext cx="1204800" cy="105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0" name="Google Shape;70;g3a2cc3aa03a_0_615"/>
          <p:cNvSpPr txBox="1"/>
          <p:nvPr>
            <p:ph type="ctrTitle"/>
          </p:nvPr>
        </p:nvSpPr>
        <p:spPr>
          <a:xfrm>
            <a:off x="324000" y="360000"/>
            <a:ext cx="10648500" cy="537900"/>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rgbClr val="262626"/>
              </a:buClr>
              <a:buSzPts val="3000"/>
              <a:buFont typeface="Montserrat"/>
              <a:buNone/>
              <a:defRPr sz="3000">
                <a:solidFill>
                  <a:srgbClr val="262626"/>
                </a:solidFill>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p:txBody>
      </p:sp>
      <p:sp>
        <p:nvSpPr>
          <p:cNvPr id="71" name="Google Shape;71;g3a2cc3aa03a_0_615"/>
          <p:cNvSpPr txBox="1"/>
          <p:nvPr>
            <p:ph idx="1" type="subTitle"/>
          </p:nvPr>
        </p:nvSpPr>
        <p:spPr>
          <a:xfrm>
            <a:off x="324000" y="936000"/>
            <a:ext cx="10648500" cy="375900"/>
          </a:xfrm>
          <a:prstGeom prst="rect">
            <a:avLst/>
          </a:prstGeom>
          <a:noFill/>
          <a:ln>
            <a:noFill/>
          </a:ln>
        </p:spPr>
        <p:txBody>
          <a:bodyPr anchorCtr="0" anchor="t" bIns="45700" lIns="91425" spcFirstLastPara="1" rIns="91425" wrap="square" tIns="45700">
            <a:normAutofit/>
          </a:bodyPr>
          <a:lstStyle>
            <a:lvl1pPr lvl="0" algn="l">
              <a:lnSpc>
                <a:spcPct val="90000"/>
              </a:lnSpc>
              <a:spcBef>
                <a:spcPts val="1000"/>
              </a:spcBef>
              <a:spcAft>
                <a:spcPts val="0"/>
              </a:spcAft>
              <a:buClr>
                <a:srgbClr val="A8A8A8"/>
              </a:buClr>
              <a:buSzPts val="1400"/>
              <a:buNone/>
              <a:defRPr sz="1400">
                <a:solidFill>
                  <a:srgbClr val="A8A8A8"/>
                </a:solidFill>
              </a:defRPr>
            </a:lvl1pPr>
            <a:lvl2pPr lvl="1" algn="ctr">
              <a:lnSpc>
                <a:spcPct val="90000"/>
              </a:lnSpc>
              <a:spcBef>
                <a:spcPts val="1600"/>
              </a:spcBef>
              <a:spcAft>
                <a:spcPts val="0"/>
              </a:spcAft>
              <a:buClr>
                <a:srgbClr val="393939"/>
              </a:buClr>
              <a:buSzPts val="2000"/>
              <a:buNone/>
              <a:defRPr sz="2000"/>
            </a:lvl2pPr>
            <a:lvl3pPr lvl="2" algn="ctr">
              <a:lnSpc>
                <a:spcPct val="90000"/>
              </a:lnSpc>
              <a:spcBef>
                <a:spcPts val="1600"/>
              </a:spcBef>
              <a:spcAft>
                <a:spcPts val="0"/>
              </a:spcAft>
              <a:buClr>
                <a:srgbClr val="393939"/>
              </a:buClr>
              <a:buSzPts val="1800"/>
              <a:buNone/>
              <a:defRPr sz="1800"/>
            </a:lvl3pPr>
            <a:lvl4pPr lvl="3" algn="ctr">
              <a:lnSpc>
                <a:spcPct val="90000"/>
              </a:lnSpc>
              <a:spcBef>
                <a:spcPts val="1600"/>
              </a:spcBef>
              <a:spcAft>
                <a:spcPts val="0"/>
              </a:spcAft>
              <a:buClr>
                <a:srgbClr val="393939"/>
              </a:buClr>
              <a:buSzPts val="1600"/>
              <a:buNone/>
              <a:defRPr sz="1600"/>
            </a:lvl4pPr>
            <a:lvl5pPr lvl="4" algn="ctr">
              <a:lnSpc>
                <a:spcPct val="90000"/>
              </a:lnSpc>
              <a:spcBef>
                <a:spcPts val="1600"/>
              </a:spcBef>
              <a:spcAft>
                <a:spcPts val="0"/>
              </a:spcAft>
              <a:buClr>
                <a:srgbClr val="393939"/>
              </a:buClr>
              <a:buSzPts val="1600"/>
              <a:buNone/>
              <a:defRPr sz="1600"/>
            </a:lvl5pPr>
            <a:lvl6pPr lvl="5" algn="ctr">
              <a:lnSpc>
                <a:spcPct val="90000"/>
              </a:lnSpc>
              <a:spcBef>
                <a:spcPts val="1600"/>
              </a:spcBef>
              <a:spcAft>
                <a:spcPts val="0"/>
              </a:spcAft>
              <a:buClr>
                <a:schemeClr val="dk1"/>
              </a:buClr>
              <a:buSzPts val="1600"/>
              <a:buNone/>
              <a:defRPr sz="1600"/>
            </a:lvl6pPr>
            <a:lvl7pPr lvl="6" algn="ctr">
              <a:lnSpc>
                <a:spcPct val="90000"/>
              </a:lnSpc>
              <a:spcBef>
                <a:spcPts val="1600"/>
              </a:spcBef>
              <a:spcAft>
                <a:spcPts val="0"/>
              </a:spcAft>
              <a:buClr>
                <a:schemeClr val="dk1"/>
              </a:buClr>
              <a:buSzPts val="1600"/>
              <a:buNone/>
              <a:defRPr sz="1600"/>
            </a:lvl7pPr>
            <a:lvl8pPr lvl="7" algn="ctr">
              <a:lnSpc>
                <a:spcPct val="90000"/>
              </a:lnSpc>
              <a:spcBef>
                <a:spcPts val="1600"/>
              </a:spcBef>
              <a:spcAft>
                <a:spcPts val="0"/>
              </a:spcAft>
              <a:buClr>
                <a:schemeClr val="dk1"/>
              </a:buClr>
              <a:buSzPts val="1600"/>
              <a:buNone/>
              <a:defRPr sz="1600"/>
            </a:lvl8pPr>
            <a:lvl9pPr lvl="8" algn="ctr">
              <a:lnSpc>
                <a:spcPct val="90000"/>
              </a:lnSpc>
              <a:spcBef>
                <a:spcPts val="1600"/>
              </a:spcBef>
              <a:spcAft>
                <a:spcPts val="1600"/>
              </a:spcAft>
              <a:buClr>
                <a:schemeClr val="dk1"/>
              </a:buClr>
              <a:buSzPts val="1600"/>
              <a:buNone/>
              <a:defRPr sz="1600"/>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to - Texto blanco">
  <p:cSld name="Foto - Texto blanco">
    <p:spTree>
      <p:nvGrpSpPr>
        <p:cNvPr id="434" name="Shape 434"/>
        <p:cNvGrpSpPr/>
        <p:nvPr/>
      </p:nvGrpSpPr>
      <p:grpSpPr>
        <a:xfrm>
          <a:off x="0" y="0"/>
          <a:ext cx="0" cy="0"/>
          <a:chOff x="0" y="0"/>
          <a:chExt cx="0" cy="0"/>
        </a:xfrm>
      </p:grpSpPr>
      <p:sp>
        <p:nvSpPr>
          <p:cNvPr id="435" name="Google Shape;435;g3a2ede5e7d2_0_802"/>
          <p:cNvSpPr/>
          <p:nvPr/>
        </p:nvSpPr>
        <p:spPr>
          <a:xfrm>
            <a:off x="0" y="0"/>
            <a:ext cx="5547300" cy="6858000"/>
          </a:xfrm>
          <a:prstGeom prst="rect">
            <a:avLst/>
          </a:prstGeom>
          <a:solidFill>
            <a:srgbClr val="21272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36" name="Google Shape;436;g3a2ede5e7d2_0_802"/>
          <p:cNvSpPr txBox="1"/>
          <p:nvPr>
            <p:ph type="ctrTitle"/>
          </p:nvPr>
        </p:nvSpPr>
        <p:spPr>
          <a:xfrm>
            <a:off x="5940000" y="360000"/>
            <a:ext cx="5847900" cy="623100"/>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rgbClr val="262626"/>
              </a:buClr>
              <a:buSzPts val="3000"/>
              <a:buFont typeface="Montserrat"/>
              <a:buNone/>
              <a:defRPr sz="3000">
                <a:solidFill>
                  <a:srgbClr val="262626"/>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37" name="Google Shape;437;g3a2ede5e7d2_0_802"/>
          <p:cNvSpPr txBox="1"/>
          <p:nvPr>
            <p:ph idx="1" type="subTitle"/>
          </p:nvPr>
        </p:nvSpPr>
        <p:spPr>
          <a:xfrm>
            <a:off x="5940000" y="936000"/>
            <a:ext cx="5823900" cy="375900"/>
          </a:xfrm>
          <a:prstGeom prst="rect">
            <a:avLst/>
          </a:prstGeom>
          <a:noFill/>
          <a:ln>
            <a:noFill/>
          </a:ln>
        </p:spPr>
        <p:txBody>
          <a:bodyPr anchorCtr="0" anchor="t" bIns="45700" lIns="91425" spcFirstLastPara="1" rIns="91425" wrap="square" tIns="45700">
            <a:normAutofit/>
          </a:bodyPr>
          <a:lstStyle>
            <a:lvl1pPr lvl="0" algn="l">
              <a:lnSpc>
                <a:spcPct val="90000"/>
              </a:lnSpc>
              <a:spcBef>
                <a:spcPts val="1000"/>
              </a:spcBef>
              <a:spcAft>
                <a:spcPts val="0"/>
              </a:spcAft>
              <a:buClr>
                <a:srgbClr val="A8A8A8"/>
              </a:buClr>
              <a:buSzPts val="1400"/>
              <a:buNone/>
              <a:defRPr sz="1400">
                <a:solidFill>
                  <a:srgbClr val="A8A8A8"/>
                </a:solidFill>
              </a:defRPr>
            </a:lvl1pPr>
            <a:lvl2pPr lvl="1" algn="ctr">
              <a:lnSpc>
                <a:spcPct val="90000"/>
              </a:lnSpc>
              <a:spcBef>
                <a:spcPts val="500"/>
              </a:spcBef>
              <a:spcAft>
                <a:spcPts val="0"/>
              </a:spcAft>
              <a:buClr>
                <a:srgbClr val="393939"/>
              </a:buClr>
              <a:buSzPts val="2000"/>
              <a:buNone/>
              <a:defRPr sz="2000"/>
            </a:lvl2pPr>
            <a:lvl3pPr lvl="2" algn="ctr">
              <a:lnSpc>
                <a:spcPct val="90000"/>
              </a:lnSpc>
              <a:spcBef>
                <a:spcPts val="500"/>
              </a:spcBef>
              <a:spcAft>
                <a:spcPts val="0"/>
              </a:spcAft>
              <a:buClr>
                <a:srgbClr val="393939"/>
              </a:buClr>
              <a:buSzPts val="1800"/>
              <a:buNone/>
              <a:defRPr sz="1800"/>
            </a:lvl3pPr>
            <a:lvl4pPr lvl="3" algn="ctr">
              <a:lnSpc>
                <a:spcPct val="90000"/>
              </a:lnSpc>
              <a:spcBef>
                <a:spcPts val="500"/>
              </a:spcBef>
              <a:spcAft>
                <a:spcPts val="0"/>
              </a:spcAft>
              <a:buClr>
                <a:srgbClr val="393939"/>
              </a:buClr>
              <a:buSzPts val="1600"/>
              <a:buNone/>
              <a:defRPr sz="1600"/>
            </a:lvl4pPr>
            <a:lvl5pPr lvl="4" algn="ctr">
              <a:lnSpc>
                <a:spcPct val="90000"/>
              </a:lnSpc>
              <a:spcBef>
                <a:spcPts val="500"/>
              </a:spcBef>
              <a:spcAft>
                <a:spcPts val="0"/>
              </a:spcAft>
              <a:buClr>
                <a:srgbClr val="393939"/>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38" name="Google Shape;438;g3a2ede5e7d2_0_802"/>
          <p:cNvSpPr txBox="1"/>
          <p:nvPr>
            <p:ph idx="2" type="body"/>
          </p:nvPr>
        </p:nvSpPr>
        <p:spPr>
          <a:xfrm>
            <a:off x="5944680" y="1825625"/>
            <a:ext cx="5823900" cy="43512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rgbClr val="393939"/>
              </a:buClr>
              <a:buSzPts val="1800"/>
              <a:buChar char="•"/>
              <a:defRPr/>
            </a:lvl1pPr>
            <a:lvl2pPr indent="-342900" lvl="1" marL="914400" algn="l">
              <a:lnSpc>
                <a:spcPct val="90000"/>
              </a:lnSpc>
              <a:spcBef>
                <a:spcPts val="500"/>
              </a:spcBef>
              <a:spcAft>
                <a:spcPts val="0"/>
              </a:spcAft>
              <a:buClr>
                <a:srgbClr val="393939"/>
              </a:buClr>
              <a:buSzPts val="1800"/>
              <a:buChar char="•"/>
              <a:defRPr/>
            </a:lvl2pPr>
            <a:lvl3pPr indent="-342900" lvl="2" marL="1371600" algn="l">
              <a:lnSpc>
                <a:spcPct val="90000"/>
              </a:lnSpc>
              <a:spcBef>
                <a:spcPts val="500"/>
              </a:spcBef>
              <a:spcAft>
                <a:spcPts val="0"/>
              </a:spcAft>
              <a:buClr>
                <a:srgbClr val="393939"/>
              </a:buClr>
              <a:buSzPts val="1800"/>
              <a:buChar char="•"/>
              <a:defRPr/>
            </a:lvl3pPr>
            <a:lvl4pPr indent="-342900" lvl="3" marL="1828800" algn="l">
              <a:lnSpc>
                <a:spcPct val="90000"/>
              </a:lnSpc>
              <a:spcBef>
                <a:spcPts val="500"/>
              </a:spcBef>
              <a:spcAft>
                <a:spcPts val="0"/>
              </a:spcAft>
              <a:buClr>
                <a:srgbClr val="393939"/>
              </a:buClr>
              <a:buSzPts val="1800"/>
              <a:buChar char="•"/>
              <a:defRPr/>
            </a:lvl4pPr>
            <a:lvl5pPr indent="-342900" lvl="4" marL="2286000" algn="l">
              <a:lnSpc>
                <a:spcPct val="90000"/>
              </a:lnSpc>
              <a:spcBef>
                <a:spcPts val="500"/>
              </a:spcBef>
              <a:spcAft>
                <a:spcPts val="0"/>
              </a:spcAft>
              <a:buClr>
                <a:srgbClr val="39393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439" name="Google Shape;439;g3a2ede5e7d2_0_802"/>
          <p:cNvPicPr preferRelativeResize="0"/>
          <p:nvPr/>
        </p:nvPicPr>
        <p:blipFill rotWithShape="1">
          <a:blip r:embed="rId2">
            <a:alphaModFix amt="60000"/>
          </a:blip>
          <a:srcRect b="0" l="0" r="0" t="0"/>
          <a:stretch/>
        </p:blipFill>
        <p:spPr>
          <a:xfrm>
            <a:off x="11147712" y="439908"/>
            <a:ext cx="949617" cy="820855"/>
          </a:xfrm>
          <a:prstGeom prst="rect">
            <a:avLst/>
          </a:prstGeom>
          <a:noFill/>
          <a:ln>
            <a:noFill/>
          </a:ln>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to blanco - Texto blanco">
  <p:cSld name="Foto blanco - Texto blanco">
    <p:spTree>
      <p:nvGrpSpPr>
        <p:cNvPr id="440" name="Shape 440"/>
        <p:cNvGrpSpPr/>
        <p:nvPr/>
      </p:nvGrpSpPr>
      <p:grpSpPr>
        <a:xfrm>
          <a:off x="0" y="0"/>
          <a:ext cx="0" cy="0"/>
          <a:chOff x="0" y="0"/>
          <a:chExt cx="0" cy="0"/>
        </a:xfrm>
      </p:grpSpPr>
      <p:sp>
        <p:nvSpPr>
          <p:cNvPr id="441" name="Google Shape;441;g3a2ede5e7d2_0_808"/>
          <p:cNvSpPr txBox="1"/>
          <p:nvPr>
            <p:ph type="ctrTitle"/>
          </p:nvPr>
        </p:nvSpPr>
        <p:spPr>
          <a:xfrm>
            <a:off x="5940000" y="360000"/>
            <a:ext cx="5227200" cy="623100"/>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rgbClr val="262626"/>
              </a:buClr>
              <a:buSzPts val="3000"/>
              <a:buFont typeface="Montserrat"/>
              <a:buNone/>
              <a:defRPr sz="3000">
                <a:solidFill>
                  <a:srgbClr val="262626"/>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42" name="Google Shape;442;g3a2ede5e7d2_0_808"/>
          <p:cNvSpPr txBox="1"/>
          <p:nvPr>
            <p:ph idx="1" type="subTitle"/>
          </p:nvPr>
        </p:nvSpPr>
        <p:spPr>
          <a:xfrm>
            <a:off x="5940000" y="936000"/>
            <a:ext cx="5205600" cy="375900"/>
          </a:xfrm>
          <a:prstGeom prst="rect">
            <a:avLst/>
          </a:prstGeom>
          <a:noFill/>
          <a:ln>
            <a:noFill/>
          </a:ln>
        </p:spPr>
        <p:txBody>
          <a:bodyPr anchorCtr="0" anchor="t" bIns="45700" lIns="91425" spcFirstLastPara="1" rIns="91425" wrap="square" tIns="45700">
            <a:normAutofit/>
          </a:bodyPr>
          <a:lstStyle>
            <a:lvl1pPr lvl="0" algn="l">
              <a:lnSpc>
                <a:spcPct val="90000"/>
              </a:lnSpc>
              <a:spcBef>
                <a:spcPts val="1000"/>
              </a:spcBef>
              <a:spcAft>
                <a:spcPts val="0"/>
              </a:spcAft>
              <a:buClr>
                <a:srgbClr val="A8A8A8"/>
              </a:buClr>
              <a:buSzPts val="1400"/>
              <a:buNone/>
              <a:defRPr sz="1400">
                <a:solidFill>
                  <a:srgbClr val="A8A8A8"/>
                </a:solidFill>
              </a:defRPr>
            </a:lvl1pPr>
            <a:lvl2pPr lvl="1" algn="ctr">
              <a:lnSpc>
                <a:spcPct val="90000"/>
              </a:lnSpc>
              <a:spcBef>
                <a:spcPts val="500"/>
              </a:spcBef>
              <a:spcAft>
                <a:spcPts val="0"/>
              </a:spcAft>
              <a:buClr>
                <a:srgbClr val="393939"/>
              </a:buClr>
              <a:buSzPts val="2000"/>
              <a:buNone/>
              <a:defRPr sz="2000"/>
            </a:lvl2pPr>
            <a:lvl3pPr lvl="2" algn="ctr">
              <a:lnSpc>
                <a:spcPct val="90000"/>
              </a:lnSpc>
              <a:spcBef>
                <a:spcPts val="500"/>
              </a:spcBef>
              <a:spcAft>
                <a:spcPts val="0"/>
              </a:spcAft>
              <a:buClr>
                <a:srgbClr val="393939"/>
              </a:buClr>
              <a:buSzPts val="1800"/>
              <a:buNone/>
              <a:defRPr sz="1800"/>
            </a:lvl3pPr>
            <a:lvl4pPr lvl="3" algn="ctr">
              <a:lnSpc>
                <a:spcPct val="90000"/>
              </a:lnSpc>
              <a:spcBef>
                <a:spcPts val="500"/>
              </a:spcBef>
              <a:spcAft>
                <a:spcPts val="0"/>
              </a:spcAft>
              <a:buClr>
                <a:srgbClr val="393939"/>
              </a:buClr>
              <a:buSzPts val="1600"/>
              <a:buNone/>
              <a:defRPr sz="1600"/>
            </a:lvl4pPr>
            <a:lvl5pPr lvl="4" algn="ctr">
              <a:lnSpc>
                <a:spcPct val="90000"/>
              </a:lnSpc>
              <a:spcBef>
                <a:spcPts val="500"/>
              </a:spcBef>
              <a:spcAft>
                <a:spcPts val="0"/>
              </a:spcAft>
              <a:buClr>
                <a:srgbClr val="393939"/>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43" name="Google Shape;443;g3a2ede5e7d2_0_808"/>
          <p:cNvSpPr txBox="1"/>
          <p:nvPr>
            <p:ph idx="2" type="body"/>
          </p:nvPr>
        </p:nvSpPr>
        <p:spPr>
          <a:xfrm>
            <a:off x="5944680" y="1825625"/>
            <a:ext cx="5823900" cy="43512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rgbClr val="393939"/>
              </a:buClr>
              <a:buSzPts val="1800"/>
              <a:buChar char="•"/>
              <a:defRPr/>
            </a:lvl1pPr>
            <a:lvl2pPr indent="-342900" lvl="1" marL="914400" algn="l">
              <a:lnSpc>
                <a:spcPct val="90000"/>
              </a:lnSpc>
              <a:spcBef>
                <a:spcPts val="500"/>
              </a:spcBef>
              <a:spcAft>
                <a:spcPts val="0"/>
              </a:spcAft>
              <a:buClr>
                <a:srgbClr val="393939"/>
              </a:buClr>
              <a:buSzPts val="1800"/>
              <a:buChar char="•"/>
              <a:defRPr/>
            </a:lvl2pPr>
            <a:lvl3pPr indent="-342900" lvl="2" marL="1371600" algn="l">
              <a:lnSpc>
                <a:spcPct val="90000"/>
              </a:lnSpc>
              <a:spcBef>
                <a:spcPts val="500"/>
              </a:spcBef>
              <a:spcAft>
                <a:spcPts val="0"/>
              </a:spcAft>
              <a:buClr>
                <a:srgbClr val="393939"/>
              </a:buClr>
              <a:buSzPts val="1800"/>
              <a:buChar char="•"/>
              <a:defRPr/>
            </a:lvl3pPr>
            <a:lvl4pPr indent="-342900" lvl="3" marL="1828800" algn="l">
              <a:lnSpc>
                <a:spcPct val="90000"/>
              </a:lnSpc>
              <a:spcBef>
                <a:spcPts val="500"/>
              </a:spcBef>
              <a:spcAft>
                <a:spcPts val="0"/>
              </a:spcAft>
              <a:buClr>
                <a:srgbClr val="393939"/>
              </a:buClr>
              <a:buSzPts val="1800"/>
              <a:buChar char="•"/>
              <a:defRPr/>
            </a:lvl4pPr>
            <a:lvl5pPr indent="-342900" lvl="4" marL="2286000" algn="l">
              <a:lnSpc>
                <a:spcPct val="90000"/>
              </a:lnSpc>
              <a:spcBef>
                <a:spcPts val="500"/>
              </a:spcBef>
              <a:spcAft>
                <a:spcPts val="0"/>
              </a:spcAft>
              <a:buClr>
                <a:srgbClr val="39393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444" name="Google Shape;444;g3a2ede5e7d2_0_808"/>
          <p:cNvPicPr preferRelativeResize="0"/>
          <p:nvPr/>
        </p:nvPicPr>
        <p:blipFill rotWithShape="1">
          <a:blip r:embed="rId2">
            <a:alphaModFix amt="60000"/>
          </a:blip>
          <a:srcRect b="0" l="0" r="0" t="0"/>
          <a:stretch/>
        </p:blipFill>
        <p:spPr>
          <a:xfrm>
            <a:off x="11147712" y="439908"/>
            <a:ext cx="949617" cy="820855"/>
          </a:xfrm>
          <a:prstGeom prst="rect">
            <a:avLst/>
          </a:prstGeom>
          <a:noFill/>
          <a:ln>
            <a:noFill/>
          </a:ln>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to - Texto negro">
  <p:cSld name="Foto - Texto negro">
    <p:bg>
      <p:bgPr>
        <a:solidFill>
          <a:srgbClr val="21272A"/>
        </a:solidFill>
      </p:bgPr>
    </p:bg>
    <p:spTree>
      <p:nvGrpSpPr>
        <p:cNvPr id="445" name="Shape 445"/>
        <p:cNvGrpSpPr/>
        <p:nvPr/>
      </p:nvGrpSpPr>
      <p:grpSpPr>
        <a:xfrm>
          <a:off x="0" y="0"/>
          <a:ext cx="0" cy="0"/>
          <a:chOff x="0" y="0"/>
          <a:chExt cx="0" cy="0"/>
        </a:xfrm>
      </p:grpSpPr>
      <p:sp>
        <p:nvSpPr>
          <p:cNvPr id="446" name="Google Shape;446;g3a2ede5e7d2_0_813"/>
          <p:cNvSpPr txBox="1"/>
          <p:nvPr>
            <p:ph type="ctrTitle"/>
          </p:nvPr>
        </p:nvSpPr>
        <p:spPr>
          <a:xfrm>
            <a:off x="5940000" y="360000"/>
            <a:ext cx="5847900" cy="623100"/>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lt1"/>
              </a:buClr>
              <a:buSzPts val="3000"/>
              <a:buFont typeface="Montserrat"/>
              <a:buNone/>
              <a:defRPr sz="30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47" name="Google Shape;447;g3a2ede5e7d2_0_813"/>
          <p:cNvSpPr txBox="1"/>
          <p:nvPr>
            <p:ph idx="1" type="subTitle"/>
          </p:nvPr>
        </p:nvSpPr>
        <p:spPr>
          <a:xfrm>
            <a:off x="5940000" y="936000"/>
            <a:ext cx="5823900" cy="375900"/>
          </a:xfrm>
          <a:prstGeom prst="rect">
            <a:avLst/>
          </a:prstGeom>
          <a:noFill/>
          <a:ln>
            <a:noFill/>
          </a:ln>
        </p:spPr>
        <p:txBody>
          <a:bodyPr anchorCtr="0" anchor="t" bIns="45700" lIns="91425" spcFirstLastPara="1" rIns="91425" wrap="square" tIns="45700">
            <a:normAutofit/>
          </a:bodyPr>
          <a:lstStyle>
            <a:lvl1pPr lvl="0" algn="l">
              <a:lnSpc>
                <a:spcPct val="90000"/>
              </a:lnSpc>
              <a:spcBef>
                <a:spcPts val="1000"/>
              </a:spcBef>
              <a:spcAft>
                <a:spcPts val="0"/>
              </a:spcAft>
              <a:buClr>
                <a:srgbClr val="A8A8A8"/>
              </a:buClr>
              <a:buSzPts val="1400"/>
              <a:buNone/>
              <a:defRPr sz="1400">
                <a:solidFill>
                  <a:srgbClr val="A8A8A8"/>
                </a:solidFill>
              </a:defRPr>
            </a:lvl1pPr>
            <a:lvl2pPr lvl="1" algn="ctr">
              <a:lnSpc>
                <a:spcPct val="90000"/>
              </a:lnSpc>
              <a:spcBef>
                <a:spcPts val="500"/>
              </a:spcBef>
              <a:spcAft>
                <a:spcPts val="0"/>
              </a:spcAft>
              <a:buClr>
                <a:srgbClr val="393939"/>
              </a:buClr>
              <a:buSzPts val="2000"/>
              <a:buNone/>
              <a:defRPr sz="2000"/>
            </a:lvl2pPr>
            <a:lvl3pPr lvl="2" algn="ctr">
              <a:lnSpc>
                <a:spcPct val="90000"/>
              </a:lnSpc>
              <a:spcBef>
                <a:spcPts val="500"/>
              </a:spcBef>
              <a:spcAft>
                <a:spcPts val="0"/>
              </a:spcAft>
              <a:buClr>
                <a:srgbClr val="393939"/>
              </a:buClr>
              <a:buSzPts val="1800"/>
              <a:buNone/>
              <a:defRPr sz="1800"/>
            </a:lvl3pPr>
            <a:lvl4pPr lvl="3" algn="ctr">
              <a:lnSpc>
                <a:spcPct val="90000"/>
              </a:lnSpc>
              <a:spcBef>
                <a:spcPts val="500"/>
              </a:spcBef>
              <a:spcAft>
                <a:spcPts val="0"/>
              </a:spcAft>
              <a:buClr>
                <a:srgbClr val="393939"/>
              </a:buClr>
              <a:buSzPts val="1600"/>
              <a:buNone/>
              <a:defRPr sz="1600"/>
            </a:lvl4pPr>
            <a:lvl5pPr lvl="4" algn="ctr">
              <a:lnSpc>
                <a:spcPct val="90000"/>
              </a:lnSpc>
              <a:spcBef>
                <a:spcPts val="500"/>
              </a:spcBef>
              <a:spcAft>
                <a:spcPts val="0"/>
              </a:spcAft>
              <a:buClr>
                <a:srgbClr val="393939"/>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48" name="Google Shape;448;g3a2ede5e7d2_0_813"/>
          <p:cNvSpPr txBox="1"/>
          <p:nvPr>
            <p:ph idx="2" type="body"/>
          </p:nvPr>
        </p:nvSpPr>
        <p:spPr>
          <a:xfrm>
            <a:off x="5944680" y="1825625"/>
            <a:ext cx="5823900" cy="4351200"/>
          </a:xfrm>
          <a:prstGeom prst="rect">
            <a:avLst/>
          </a:prstGeom>
          <a:noFill/>
          <a:ln>
            <a:noFill/>
          </a:ln>
        </p:spPr>
        <p:txBody>
          <a:bodyPr anchorCtr="0" anchor="t" bIns="45700" lIns="91425" spcFirstLastPara="1" rIns="91425" wrap="square" tIns="45700">
            <a:normAutofit/>
          </a:bodyPr>
          <a:lstStyle>
            <a:lvl1pPr indent="-406400" lvl="0" marL="457200" algn="l">
              <a:lnSpc>
                <a:spcPct val="90000"/>
              </a:lnSpc>
              <a:spcBef>
                <a:spcPts val="1000"/>
              </a:spcBef>
              <a:spcAft>
                <a:spcPts val="0"/>
              </a:spcAft>
              <a:buClr>
                <a:srgbClr val="A8A8A8"/>
              </a:buClr>
              <a:buSzPts val="2800"/>
              <a:buChar char="•"/>
              <a:defRPr>
                <a:solidFill>
                  <a:srgbClr val="A8A8A8"/>
                </a:solidFill>
              </a:defRPr>
            </a:lvl1pPr>
            <a:lvl2pPr indent="-381000" lvl="1" marL="914400" algn="l">
              <a:lnSpc>
                <a:spcPct val="90000"/>
              </a:lnSpc>
              <a:spcBef>
                <a:spcPts val="500"/>
              </a:spcBef>
              <a:spcAft>
                <a:spcPts val="0"/>
              </a:spcAft>
              <a:buClr>
                <a:srgbClr val="A8A8A8"/>
              </a:buClr>
              <a:buSzPts val="2400"/>
              <a:buChar char="•"/>
              <a:defRPr>
                <a:solidFill>
                  <a:srgbClr val="A8A8A8"/>
                </a:solidFill>
              </a:defRPr>
            </a:lvl2pPr>
            <a:lvl3pPr indent="-355600" lvl="2" marL="1371600" algn="l">
              <a:lnSpc>
                <a:spcPct val="90000"/>
              </a:lnSpc>
              <a:spcBef>
                <a:spcPts val="500"/>
              </a:spcBef>
              <a:spcAft>
                <a:spcPts val="0"/>
              </a:spcAft>
              <a:buClr>
                <a:srgbClr val="A8A8A8"/>
              </a:buClr>
              <a:buSzPts val="2000"/>
              <a:buChar char="•"/>
              <a:defRPr>
                <a:solidFill>
                  <a:srgbClr val="A8A8A8"/>
                </a:solidFill>
              </a:defRPr>
            </a:lvl3pPr>
            <a:lvl4pPr indent="-342900" lvl="3" marL="1828800" algn="l">
              <a:lnSpc>
                <a:spcPct val="90000"/>
              </a:lnSpc>
              <a:spcBef>
                <a:spcPts val="500"/>
              </a:spcBef>
              <a:spcAft>
                <a:spcPts val="0"/>
              </a:spcAft>
              <a:buClr>
                <a:srgbClr val="A8A8A8"/>
              </a:buClr>
              <a:buSzPts val="1800"/>
              <a:buChar char="•"/>
              <a:defRPr>
                <a:solidFill>
                  <a:srgbClr val="A8A8A8"/>
                </a:solidFill>
              </a:defRPr>
            </a:lvl4pPr>
            <a:lvl5pPr indent="-342900" lvl="4" marL="2286000" algn="l">
              <a:lnSpc>
                <a:spcPct val="90000"/>
              </a:lnSpc>
              <a:spcBef>
                <a:spcPts val="500"/>
              </a:spcBef>
              <a:spcAft>
                <a:spcPts val="0"/>
              </a:spcAft>
              <a:buClr>
                <a:srgbClr val="A8A8A8"/>
              </a:buClr>
              <a:buSzPts val="1800"/>
              <a:buChar char="•"/>
              <a:defRPr>
                <a:solidFill>
                  <a:srgbClr val="A8A8A8"/>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9" name="Google Shape;449;g3a2ede5e7d2_0_813"/>
          <p:cNvSpPr/>
          <p:nvPr/>
        </p:nvSpPr>
        <p:spPr>
          <a:xfrm>
            <a:off x="0" y="0"/>
            <a:ext cx="55473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50" name="Google Shape;450;g3a2ede5e7d2_0_813"/>
          <p:cNvSpPr/>
          <p:nvPr/>
        </p:nvSpPr>
        <p:spPr>
          <a:xfrm>
            <a:off x="10058400" y="6260123"/>
            <a:ext cx="2133600" cy="597900"/>
          </a:xfrm>
          <a:prstGeom prst="rect">
            <a:avLst/>
          </a:prstGeom>
          <a:solidFill>
            <a:srgbClr val="1F272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ifras +8">
  <p:cSld name="Cifras +8">
    <p:spTree>
      <p:nvGrpSpPr>
        <p:cNvPr id="451" name="Shape 451"/>
        <p:cNvGrpSpPr/>
        <p:nvPr/>
      </p:nvGrpSpPr>
      <p:grpSpPr>
        <a:xfrm>
          <a:off x="0" y="0"/>
          <a:ext cx="0" cy="0"/>
          <a:chOff x="0" y="0"/>
          <a:chExt cx="0" cy="0"/>
        </a:xfrm>
      </p:grpSpPr>
      <p:sp>
        <p:nvSpPr>
          <p:cNvPr id="452" name="Google Shape;452;g3a2ede5e7d2_0_819"/>
          <p:cNvSpPr txBox="1"/>
          <p:nvPr>
            <p:ph type="ctrTitle"/>
          </p:nvPr>
        </p:nvSpPr>
        <p:spPr>
          <a:xfrm>
            <a:off x="324000" y="3006698"/>
            <a:ext cx="3292800" cy="930300"/>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rgbClr val="262626"/>
              </a:buClr>
              <a:buSzPts val="2500"/>
              <a:buFont typeface="Montserrat"/>
              <a:buNone/>
              <a:defRPr sz="2500">
                <a:solidFill>
                  <a:srgbClr val="262626"/>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53" name="Google Shape;453;g3a2ede5e7d2_0_819"/>
          <p:cNvSpPr txBox="1"/>
          <p:nvPr>
            <p:ph idx="1" type="subTitle"/>
          </p:nvPr>
        </p:nvSpPr>
        <p:spPr>
          <a:xfrm>
            <a:off x="324000" y="4098821"/>
            <a:ext cx="3292800" cy="291000"/>
          </a:xfrm>
          <a:prstGeom prst="rect">
            <a:avLst/>
          </a:prstGeom>
          <a:noFill/>
          <a:ln>
            <a:noFill/>
          </a:ln>
        </p:spPr>
        <p:txBody>
          <a:bodyPr anchorCtr="0" anchor="t" bIns="45700" lIns="91425" spcFirstLastPara="1" rIns="91425" wrap="square" tIns="45700">
            <a:normAutofit/>
          </a:bodyPr>
          <a:lstStyle>
            <a:lvl1pPr lvl="0" algn="l">
              <a:lnSpc>
                <a:spcPct val="90000"/>
              </a:lnSpc>
              <a:spcBef>
                <a:spcPts val="1000"/>
              </a:spcBef>
              <a:spcAft>
                <a:spcPts val="0"/>
              </a:spcAft>
              <a:buClr>
                <a:srgbClr val="A8A8A8"/>
              </a:buClr>
              <a:buSzPts val="1400"/>
              <a:buNone/>
              <a:defRPr sz="1400">
                <a:solidFill>
                  <a:srgbClr val="A8A8A8"/>
                </a:solidFill>
              </a:defRPr>
            </a:lvl1pPr>
            <a:lvl2pPr lvl="1" algn="ctr">
              <a:lnSpc>
                <a:spcPct val="90000"/>
              </a:lnSpc>
              <a:spcBef>
                <a:spcPts val="500"/>
              </a:spcBef>
              <a:spcAft>
                <a:spcPts val="0"/>
              </a:spcAft>
              <a:buClr>
                <a:srgbClr val="393939"/>
              </a:buClr>
              <a:buSzPts val="2000"/>
              <a:buNone/>
              <a:defRPr sz="2000"/>
            </a:lvl2pPr>
            <a:lvl3pPr lvl="2" algn="ctr">
              <a:lnSpc>
                <a:spcPct val="90000"/>
              </a:lnSpc>
              <a:spcBef>
                <a:spcPts val="500"/>
              </a:spcBef>
              <a:spcAft>
                <a:spcPts val="0"/>
              </a:spcAft>
              <a:buClr>
                <a:srgbClr val="393939"/>
              </a:buClr>
              <a:buSzPts val="1800"/>
              <a:buNone/>
              <a:defRPr sz="1800"/>
            </a:lvl3pPr>
            <a:lvl4pPr lvl="3" algn="ctr">
              <a:lnSpc>
                <a:spcPct val="90000"/>
              </a:lnSpc>
              <a:spcBef>
                <a:spcPts val="500"/>
              </a:spcBef>
              <a:spcAft>
                <a:spcPts val="0"/>
              </a:spcAft>
              <a:buClr>
                <a:srgbClr val="393939"/>
              </a:buClr>
              <a:buSzPts val="1600"/>
              <a:buNone/>
              <a:defRPr sz="1600"/>
            </a:lvl4pPr>
            <a:lvl5pPr lvl="4" algn="ctr">
              <a:lnSpc>
                <a:spcPct val="90000"/>
              </a:lnSpc>
              <a:spcBef>
                <a:spcPts val="500"/>
              </a:spcBef>
              <a:spcAft>
                <a:spcPts val="0"/>
              </a:spcAft>
              <a:buClr>
                <a:srgbClr val="393939"/>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54" name="Google Shape;454;g3a2ede5e7d2_0_819"/>
          <p:cNvSpPr txBox="1"/>
          <p:nvPr>
            <p:ph idx="2" type="body"/>
          </p:nvPr>
        </p:nvSpPr>
        <p:spPr>
          <a:xfrm>
            <a:off x="4718099" y="657713"/>
            <a:ext cx="1482600" cy="575400"/>
          </a:xfrm>
          <a:prstGeom prst="rect">
            <a:avLst/>
          </a:prstGeom>
          <a:noFill/>
          <a:ln>
            <a:noFill/>
          </a:ln>
        </p:spPr>
        <p:txBody>
          <a:bodyPr anchorCtr="0" anchor="ctr" bIns="45700" lIns="91425" spcFirstLastPara="1" rIns="91425" wrap="square" tIns="45700">
            <a:noAutofit/>
          </a:bodyPr>
          <a:lstStyle>
            <a:lvl1pPr indent="-228600" lvl="0" marL="457200" algn="ctr">
              <a:lnSpc>
                <a:spcPct val="90000"/>
              </a:lnSpc>
              <a:spcBef>
                <a:spcPts val="1000"/>
              </a:spcBef>
              <a:spcAft>
                <a:spcPts val="0"/>
              </a:spcAft>
              <a:buClr>
                <a:srgbClr val="393939"/>
              </a:buClr>
              <a:buSzPts val="4000"/>
              <a:buNone/>
              <a:defRPr b="1" sz="4000">
                <a:solidFill>
                  <a:srgbClr val="393939"/>
                </a:solidFill>
                <a:latin typeface="Montserrat"/>
                <a:ea typeface="Montserrat"/>
                <a:cs typeface="Montserrat"/>
                <a:sym typeface="Montserrat"/>
              </a:defRPr>
            </a:lvl1pPr>
            <a:lvl2pPr indent="-228600" lvl="1" marL="914400" algn="l">
              <a:lnSpc>
                <a:spcPct val="90000"/>
              </a:lnSpc>
              <a:spcBef>
                <a:spcPts val="500"/>
              </a:spcBef>
              <a:spcAft>
                <a:spcPts val="0"/>
              </a:spcAft>
              <a:buClr>
                <a:srgbClr val="393939"/>
              </a:buClr>
              <a:buSzPts val="2000"/>
              <a:buNone/>
              <a:defRPr b="1" sz="2000"/>
            </a:lvl2pPr>
            <a:lvl3pPr indent="-228600" lvl="2" marL="1371600" algn="l">
              <a:lnSpc>
                <a:spcPct val="90000"/>
              </a:lnSpc>
              <a:spcBef>
                <a:spcPts val="500"/>
              </a:spcBef>
              <a:spcAft>
                <a:spcPts val="0"/>
              </a:spcAft>
              <a:buClr>
                <a:srgbClr val="393939"/>
              </a:buClr>
              <a:buSzPts val="1800"/>
              <a:buNone/>
              <a:defRPr b="1" sz="1800"/>
            </a:lvl3pPr>
            <a:lvl4pPr indent="-228600" lvl="3" marL="1828800" algn="l">
              <a:lnSpc>
                <a:spcPct val="90000"/>
              </a:lnSpc>
              <a:spcBef>
                <a:spcPts val="500"/>
              </a:spcBef>
              <a:spcAft>
                <a:spcPts val="0"/>
              </a:spcAft>
              <a:buClr>
                <a:srgbClr val="393939"/>
              </a:buClr>
              <a:buSzPts val="1600"/>
              <a:buNone/>
              <a:defRPr b="1" sz="1600"/>
            </a:lvl4pPr>
            <a:lvl5pPr indent="-228600" lvl="4" marL="2286000" algn="l">
              <a:lnSpc>
                <a:spcPct val="90000"/>
              </a:lnSpc>
              <a:spcBef>
                <a:spcPts val="500"/>
              </a:spcBef>
              <a:spcAft>
                <a:spcPts val="0"/>
              </a:spcAft>
              <a:buClr>
                <a:srgbClr val="393939"/>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5" name="Google Shape;455;g3a2ede5e7d2_0_819"/>
          <p:cNvSpPr txBox="1"/>
          <p:nvPr>
            <p:ph idx="3" type="body"/>
          </p:nvPr>
        </p:nvSpPr>
        <p:spPr>
          <a:xfrm>
            <a:off x="4260861" y="1421712"/>
            <a:ext cx="2397000" cy="575400"/>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rgbClr val="6F6F6F"/>
              </a:buClr>
              <a:buSzPts val="1300"/>
              <a:buNone/>
              <a:defRPr b="0" sz="1300">
                <a:solidFill>
                  <a:srgbClr val="6F6F6F"/>
                </a:solidFill>
                <a:latin typeface="Lato"/>
                <a:ea typeface="Lato"/>
                <a:cs typeface="Lato"/>
                <a:sym typeface="Lato"/>
              </a:defRPr>
            </a:lvl1pPr>
            <a:lvl2pPr indent="-228600" lvl="1" marL="914400" algn="l">
              <a:lnSpc>
                <a:spcPct val="90000"/>
              </a:lnSpc>
              <a:spcBef>
                <a:spcPts val="500"/>
              </a:spcBef>
              <a:spcAft>
                <a:spcPts val="0"/>
              </a:spcAft>
              <a:buClr>
                <a:srgbClr val="393939"/>
              </a:buClr>
              <a:buSzPts val="2000"/>
              <a:buNone/>
              <a:defRPr b="1" sz="2000"/>
            </a:lvl2pPr>
            <a:lvl3pPr indent="-228600" lvl="2" marL="1371600" algn="l">
              <a:lnSpc>
                <a:spcPct val="90000"/>
              </a:lnSpc>
              <a:spcBef>
                <a:spcPts val="500"/>
              </a:spcBef>
              <a:spcAft>
                <a:spcPts val="0"/>
              </a:spcAft>
              <a:buClr>
                <a:srgbClr val="393939"/>
              </a:buClr>
              <a:buSzPts val="1800"/>
              <a:buNone/>
              <a:defRPr b="1" sz="1800"/>
            </a:lvl3pPr>
            <a:lvl4pPr indent="-228600" lvl="3" marL="1828800" algn="l">
              <a:lnSpc>
                <a:spcPct val="90000"/>
              </a:lnSpc>
              <a:spcBef>
                <a:spcPts val="500"/>
              </a:spcBef>
              <a:spcAft>
                <a:spcPts val="0"/>
              </a:spcAft>
              <a:buClr>
                <a:srgbClr val="393939"/>
              </a:buClr>
              <a:buSzPts val="1600"/>
              <a:buNone/>
              <a:defRPr b="1" sz="1600"/>
            </a:lvl4pPr>
            <a:lvl5pPr indent="-228600" lvl="4" marL="2286000" algn="l">
              <a:lnSpc>
                <a:spcPct val="90000"/>
              </a:lnSpc>
              <a:spcBef>
                <a:spcPts val="500"/>
              </a:spcBef>
              <a:spcAft>
                <a:spcPts val="0"/>
              </a:spcAft>
              <a:buClr>
                <a:srgbClr val="393939"/>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6" name="Google Shape;456;g3a2ede5e7d2_0_819"/>
          <p:cNvSpPr txBox="1"/>
          <p:nvPr>
            <p:ph idx="4" type="body"/>
          </p:nvPr>
        </p:nvSpPr>
        <p:spPr>
          <a:xfrm>
            <a:off x="7318424" y="657713"/>
            <a:ext cx="1482600" cy="575400"/>
          </a:xfrm>
          <a:prstGeom prst="rect">
            <a:avLst/>
          </a:prstGeom>
          <a:noFill/>
          <a:ln>
            <a:noFill/>
          </a:ln>
        </p:spPr>
        <p:txBody>
          <a:bodyPr anchorCtr="0" anchor="ctr" bIns="45700" lIns="91425" spcFirstLastPara="1" rIns="91425" wrap="square" tIns="45700">
            <a:noAutofit/>
          </a:bodyPr>
          <a:lstStyle>
            <a:lvl1pPr indent="-228600" lvl="0" marL="457200" algn="ctr">
              <a:lnSpc>
                <a:spcPct val="90000"/>
              </a:lnSpc>
              <a:spcBef>
                <a:spcPts val="1000"/>
              </a:spcBef>
              <a:spcAft>
                <a:spcPts val="0"/>
              </a:spcAft>
              <a:buClr>
                <a:srgbClr val="393939"/>
              </a:buClr>
              <a:buSzPts val="4000"/>
              <a:buNone/>
              <a:defRPr b="1" sz="4000">
                <a:solidFill>
                  <a:srgbClr val="393939"/>
                </a:solidFill>
                <a:latin typeface="Montserrat"/>
                <a:ea typeface="Montserrat"/>
                <a:cs typeface="Montserrat"/>
                <a:sym typeface="Montserrat"/>
              </a:defRPr>
            </a:lvl1pPr>
            <a:lvl2pPr indent="-228600" lvl="1" marL="914400" algn="l">
              <a:lnSpc>
                <a:spcPct val="90000"/>
              </a:lnSpc>
              <a:spcBef>
                <a:spcPts val="500"/>
              </a:spcBef>
              <a:spcAft>
                <a:spcPts val="0"/>
              </a:spcAft>
              <a:buClr>
                <a:srgbClr val="393939"/>
              </a:buClr>
              <a:buSzPts val="2000"/>
              <a:buNone/>
              <a:defRPr b="1" sz="2000"/>
            </a:lvl2pPr>
            <a:lvl3pPr indent="-228600" lvl="2" marL="1371600" algn="l">
              <a:lnSpc>
                <a:spcPct val="90000"/>
              </a:lnSpc>
              <a:spcBef>
                <a:spcPts val="500"/>
              </a:spcBef>
              <a:spcAft>
                <a:spcPts val="0"/>
              </a:spcAft>
              <a:buClr>
                <a:srgbClr val="393939"/>
              </a:buClr>
              <a:buSzPts val="1800"/>
              <a:buNone/>
              <a:defRPr b="1" sz="1800"/>
            </a:lvl3pPr>
            <a:lvl4pPr indent="-228600" lvl="3" marL="1828800" algn="l">
              <a:lnSpc>
                <a:spcPct val="90000"/>
              </a:lnSpc>
              <a:spcBef>
                <a:spcPts val="500"/>
              </a:spcBef>
              <a:spcAft>
                <a:spcPts val="0"/>
              </a:spcAft>
              <a:buClr>
                <a:srgbClr val="393939"/>
              </a:buClr>
              <a:buSzPts val="1600"/>
              <a:buNone/>
              <a:defRPr b="1" sz="1600"/>
            </a:lvl4pPr>
            <a:lvl5pPr indent="-228600" lvl="4" marL="2286000" algn="l">
              <a:lnSpc>
                <a:spcPct val="90000"/>
              </a:lnSpc>
              <a:spcBef>
                <a:spcPts val="500"/>
              </a:spcBef>
              <a:spcAft>
                <a:spcPts val="0"/>
              </a:spcAft>
              <a:buClr>
                <a:srgbClr val="393939"/>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7" name="Google Shape;457;g3a2ede5e7d2_0_819"/>
          <p:cNvSpPr txBox="1"/>
          <p:nvPr>
            <p:ph idx="5" type="body"/>
          </p:nvPr>
        </p:nvSpPr>
        <p:spPr>
          <a:xfrm>
            <a:off x="6861186" y="1421712"/>
            <a:ext cx="2397000" cy="575400"/>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rgbClr val="6F6F6F"/>
              </a:buClr>
              <a:buSzPts val="1300"/>
              <a:buNone/>
              <a:defRPr b="0" sz="1300">
                <a:solidFill>
                  <a:srgbClr val="6F6F6F"/>
                </a:solidFill>
                <a:latin typeface="Lato"/>
                <a:ea typeface="Lato"/>
                <a:cs typeface="Lato"/>
                <a:sym typeface="Lato"/>
              </a:defRPr>
            </a:lvl1pPr>
            <a:lvl2pPr indent="-228600" lvl="1" marL="914400" algn="l">
              <a:lnSpc>
                <a:spcPct val="90000"/>
              </a:lnSpc>
              <a:spcBef>
                <a:spcPts val="500"/>
              </a:spcBef>
              <a:spcAft>
                <a:spcPts val="0"/>
              </a:spcAft>
              <a:buClr>
                <a:srgbClr val="393939"/>
              </a:buClr>
              <a:buSzPts val="2000"/>
              <a:buNone/>
              <a:defRPr b="1" sz="2000"/>
            </a:lvl2pPr>
            <a:lvl3pPr indent="-228600" lvl="2" marL="1371600" algn="l">
              <a:lnSpc>
                <a:spcPct val="90000"/>
              </a:lnSpc>
              <a:spcBef>
                <a:spcPts val="500"/>
              </a:spcBef>
              <a:spcAft>
                <a:spcPts val="0"/>
              </a:spcAft>
              <a:buClr>
                <a:srgbClr val="393939"/>
              </a:buClr>
              <a:buSzPts val="1800"/>
              <a:buNone/>
              <a:defRPr b="1" sz="1800"/>
            </a:lvl3pPr>
            <a:lvl4pPr indent="-228600" lvl="3" marL="1828800" algn="l">
              <a:lnSpc>
                <a:spcPct val="90000"/>
              </a:lnSpc>
              <a:spcBef>
                <a:spcPts val="500"/>
              </a:spcBef>
              <a:spcAft>
                <a:spcPts val="0"/>
              </a:spcAft>
              <a:buClr>
                <a:srgbClr val="393939"/>
              </a:buClr>
              <a:buSzPts val="1600"/>
              <a:buNone/>
              <a:defRPr b="1" sz="1600"/>
            </a:lvl4pPr>
            <a:lvl5pPr indent="-228600" lvl="4" marL="2286000" algn="l">
              <a:lnSpc>
                <a:spcPct val="90000"/>
              </a:lnSpc>
              <a:spcBef>
                <a:spcPts val="500"/>
              </a:spcBef>
              <a:spcAft>
                <a:spcPts val="0"/>
              </a:spcAft>
              <a:buClr>
                <a:srgbClr val="393939"/>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8" name="Google Shape;458;g3a2ede5e7d2_0_819"/>
          <p:cNvSpPr txBox="1"/>
          <p:nvPr>
            <p:ph idx="6" type="body"/>
          </p:nvPr>
        </p:nvSpPr>
        <p:spPr>
          <a:xfrm>
            <a:off x="9904461" y="657713"/>
            <a:ext cx="1482600" cy="575400"/>
          </a:xfrm>
          <a:prstGeom prst="rect">
            <a:avLst/>
          </a:prstGeom>
          <a:noFill/>
          <a:ln>
            <a:noFill/>
          </a:ln>
        </p:spPr>
        <p:txBody>
          <a:bodyPr anchorCtr="0" anchor="ctr" bIns="45700" lIns="91425" spcFirstLastPara="1" rIns="91425" wrap="square" tIns="45700">
            <a:noAutofit/>
          </a:bodyPr>
          <a:lstStyle>
            <a:lvl1pPr indent="-228600" lvl="0" marL="457200" algn="ctr">
              <a:lnSpc>
                <a:spcPct val="90000"/>
              </a:lnSpc>
              <a:spcBef>
                <a:spcPts val="1000"/>
              </a:spcBef>
              <a:spcAft>
                <a:spcPts val="0"/>
              </a:spcAft>
              <a:buClr>
                <a:srgbClr val="393939"/>
              </a:buClr>
              <a:buSzPts val="4000"/>
              <a:buNone/>
              <a:defRPr b="1" sz="4000">
                <a:solidFill>
                  <a:srgbClr val="393939"/>
                </a:solidFill>
                <a:latin typeface="Montserrat"/>
                <a:ea typeface="Montserrat"/>
                <a:cs typeface="Montserrat"/>
                <a:sym typeface="Montserrat"/>
              </a:defRPr>
            </a:lvl1pPr>
            <a:lvl2pPr indent="-228600" lvl="1" marL="914400" algn="l">
              <a:lnSpc>
                <a:spcPct val="90000"/>
              </a:lnSpc>
              <a:spcBef>
                <a:spcPts val="500"/>
              </a:spcBef>
              <a:spcAft>
                <a:spcPts val="0"/>
              </a:spcAft>
              <a:buClr>
                <a:srgbClr val="393939"/>
              </a:buClr>
              <a:buSzPts val="2000"/>
              <a:buNone/>
              <a:defRPr b="1" sz="2000"/>
            </a:lvl2pPr>
            <a:lvl3pPr indent="-228600" lvl="2" marL="1371600" algn="l">
              <a:lnSpc>
                <a:spcPct val="90000"/>
              </a:lnSpc>
              <a:spcBef>
                <a:spcPts val="500"/>
              </a:spcBef>
              <a:spcAft>
                <a:spcPts val="0"/>
              </a:spcAft>
              <a:buClr>
                <a:srgbClr val="393939"/>
              </a:buClr>
              <a:buSzPts val="1800"/>
              <a:buNone/>
              <a:defRPr b="1" sz="1800"/>
            </a:lvl3pPr>
            <a:lvl4pPr indent="-228600" lvl="3" marL="1828800" algn="l">
              <a:lnSpc>
                <a:spcPct val="90000"/>
              </a:lnSpc>
              <a:spcBef>
                <a:spcPts val="500"/>
              </a:spcBef>
              <a:spcAft>
                <a:spcPts val="0"/>
              </a:spcAft>
              <a:buClr>
                <a:srgbClr val="393939"/>
              </a:buClr>
              <a:buSzPts val="1600"/>
              <a:buNone/>
              <a:defRPr b="1" sz="1600"/>
            </a:lvl4pPr>
            <a:lvl5pPr indent="-228600" lvl="4" marL="2286000" algn="l">
              <a:lnSpc>
                <a:spcPct val="90000"/>
              </a:lnSpc>
              <a:spcBef>
                <a:spcPts val="500"/>
              </a:spcBef>
              <a:spcAft>
                <a:spcPts val="0"/>
              </a:spcAft>
              <a:buClr>
                <a:srgbClr val="393939"/>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9" name="Google Shape;459;g3a2ede5e7d2_0_819"/>
          <p:cNvSpPr txBox="1"/>
          <p:nvPr>
            <p:ph idx="7" type="body"/>
          </p:nvPr>
        </p:nvSpPr>
        <p:spPr>
          <a:xfrm>
            <a:off x="9447223" y="1421712"/>
            <a:ext cx="2397000" cy="575400"/>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rgbClr val="6F6F6F"/>
              </a:buClr>
              <a:buSzPts val="1300"/>
              <a:buNone/>
              <a:defRPr b="0" sz="1300">
                <a:solidFill>
                  <a:srgbClr val="6F6F6F"/>
                </a:solidFill>
                <a:latin typeface="Lato"/>
                <a:ea typeface="Lato"/>
                <a:cs typeface="Lato"/>
                <a:sym typeface="Lato"/>
              </a:defRPr>
            </a:lvl1pPr>
            <a:lvl2pPr indent="-228600" lvl="1" marL="914400" algn="l">
              <a:lnSpc>
                <a:spcPct val="90000"/>
              </a:lnSpc>
              <a:spcBef>
                <a:spcPts val="500"/>
              </a:spcBef>
              <a:spcAft>
                <a:spcPts val="0"/>
              </a:spcAft>
              <a:buClr>
                <a:srgbClr val="393939"/>
              </a:buClr>
              <a:buSzPts val="2000"/>
              <a:buNone/>
              <a:defRPr b="1" sz="2000"/>
            </a:lvl2pPr>
            <a:lvl3pPr indent="-228600" lvl="2" marL="1371600" algn="l">
              <a:lnSpc>
                <a:spcPct val="90000"/>
              </a:lnSpc>
              <a:spcBef>
                <a:spcPts val="500"/>
              </a:spcBef>
              <a:spcAft>
                <a:spcPts val="0"/>
              </a:spcAft>
              <a:buClr>
                <a:srgbClr val="393939"/>
              </a:buClr>
              <a:buSzPts val="1800"/>
              <a:buNone/>
              <a:defRPr b="1" sz="1800"/>
            </a:lvl3pPr>
            <a:lvl4pPr indent="-228600" lvl="3" marL="1828800" algn="l">
              <a:lnSpc>
                <a:spcPct val="90000"/>
              </a:lnSpc>
              <a:spcBef>
                <a:spcPts val="500"/>
              </a:spcBef>
              <a:spcAft>
                <a:spcPts val="0"/>
              </a:spcAft>
              <a:buClr>
                <a:srgbClr val="393939"/>
              </a:buClr>
              <a:buSzPts val="1600"/>
              <a:buNone/>
              <a:defRPr b="1" sz="1600"/>
            </a:lvl4pPr>
            <a:lvl5pPr indent="-228600" lvl="4" marL="2286000" algn="l">
              <a:lnSpc>
                <a:spcPct val="90000"/>
              </a:lnSpc>
              <a:spcBef>
                <a:spcPts val="500"/>
              </a:spcBef>
              <a:spcAft>
                <a:spcPts val="0"/>
              </a:spcAft>
              <a:buClr>
                <a:srgbClr val="393939"/>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0" name="Google Shape;460;g3a2ede5e7d2_0_819"/>
          <p:cNvSpPr txBox="1"/>
          <p:nvPr>
            <p:ph idx="8" type="body"/>
          </p:nvPr>
        </p:nvSpPr>
        <p:spPr>
          <a:xfrm>
            <a:off x="4718099" y="2523781"/>
            <a:ext cx="1482600" cy="575400"/>
          </a:xfrm>
          <a:prstGeom prst="rect">
            <a:avLst/>
          </a:prstGeom>
          <a:noFill/>
          <a:ln>
            <a:noFill/>
          </a:ln>
        </p:spPr>
        <p:txBody>
          <a:bodyPr anchorCtr="0" anchor="ctr" bIns="45700" lIns="91425" spcFirstLastPara="1" rIns="91425" wrap="square" tIns="45700">
            <a:noAutofit/>
          </a:bodyPr>
          <a:lstStyle>
            <a:lvl1pPr indent="-228600" lvl="0" marL="457200" algn="ctr">
              <a:lnSpc>
                <a:spcPct val="90000"/>
              </a:lnSpc>
              <a:spcBef>
                <a:spcPts val="1000"/>
              </a:spcBef>
              <a:spcAft>
                <a:spcPts val="0"/>
              </a:spcAft>
              <a:buClr>
                <a:srgbClr val="393939"/>
              </a:buClr>
              <a:buSzPts val="4000"/>
              <a:buNone/>
              <a:defRPr b="1" sz="4000">
                <a:solidFill>
                  <a:srgbClr val="393939"/>
                </a:solidFill>
                <a:latin typeface="Montserrat"/>
                <a:ea typeface="Montserrat"/>
                <a:cs typeface="Montserrat"/>
                <a:sym typeface="Montserrat"/>
              </a:defRPr>
            </a:lvl1pPr>
            <a:lvl2pPr indent="-228600" lvl="1" marL="914400" algn="l">
              <a:lnSpc>
                <a:spcPct val="90000"/>
              </a:lnSpc>
              <a:spcBef>
                <a:spcPts val="500"/>
              </a:spcBef>
              <a:spcAft>
                <a:spcPts val="0"/>
              </a:spcAft>
              <a:buClr>
                <a:srgbClr val="393939"/>
              </a:buClr>
              <a:buSzPts val="2000"/>
              <a:buNone/>
              <a:defRPr b="1" sz="2000"/>
            </a:lvl2pPr>
            <a:lvl3pPr indent="-228600" lvl="2" marL="1371600" algn="l">
              <a:lnSpc>
                <a:spcPct val="90000"/>
              </a:lnSpc>
              <a:spcBef>
                <a:spcPts val="500"/>
              </a:spcBef>
              <a:spcAft>
                <a:spcPts val="0"/>
              </a:spcAft>
              <a:buClr>
                <a:srgbClr val="393939"/>
              </a:buClr>
              <a:buSzPts val="1800"/>
              <a:buNone/>
              <a:defRPr b="1" sz="1800"/>
            </a:lvl3pPr>
            <a:lvl4pPr indent="-228600" lvl="3" marL="1828800" algn="l">
              <a:lnSpc>
                <a:spcPct val="90000"/>
              </a:lnSpc>
              <a:spcBef>
                <a:spcPts val="500"/>
              </a:spcBef>
              <a:spcAft>
                <a:spcPts val="0"/>
              </a:spcAft>
              <a:buClr>
                <a:srgbClr val="393939"/>
              </a:buClr>
              <a:buSzPts val="1600"/>
              <a:buNone/>
              <a:defRPr b="1" sz="1600"/>
            </a:lvl4pPr>
            <a:lvl5pPr indent="-228600" lvl="4" marL="2286000" algn="l">
              <a:lnSpc>
                <a:spcPct val="90000"/>
              </a:lnSpc>
              <a:spcBef>
                <a:spcPts val="500"/>
              </a:spcBef>
              <a:spcAft>
                <a:spcPts val="0"/>
              </a:spcAft>
              <a:buClr>
                <a:srgbClr val="393939"/>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1" name="Google Shape;461;g3a2ede5e7d2_0_819"/>
          <p:cNvSpPr txBox="1"/>
          <p:nvPr>
            <p:ph idx="9" type="body"/>
          </p:nvPr>
        </p:nvSpPr>
        <p:spPr>
          <a:xfrm>
            <a:off x="4260861" y="3287780"/>
            <a:ext cx="2397000" cy="575400"/>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rgbClr val="6F6F6F"/>
              </a:buClr>
              <a:buSzPts val="1300"/>
              <a:buNone/>
              <a:defRPr b="0" sz="1300">
                <a:solidFill>
                  <a:srgbClr val="6F6F6F"/>
                </a:solidFill>
                <a:latin typeface="Lato"/>
                <a:ea typeface="Lato"/>
                <a:cs typeface="Lato"/>
                <a:sym typeface="Lato"/>
              </a:defRPr>
            </a:lvl1pPr>
            <a:lvl2pPr indent="-228600" lvl="1" marL="914400" algn="l">
              <a:lnSpc>
                <a:spcPct val="90000"/>
              </a:lnSpc>
              <a:spcBef>
                <a:spcPts val="500"/>
              </a:spcBef>
              <a:spcAft>
                <a:spcPts val="0"/>
              </a:spcAft>
              <a:buClr>
                <a:srgbClr val="393939"/>
              </a:buClr>
              <a:buSzPts val="2000"/>
              <a:buNone/>
              <a:defRPr b="1" sz="2000"/>
            </a:lvl2pPr>
            <a:lvl3pPr indent="-228600" lvl="2" marL="1371600" algn="l">
              <a:lnSpc>
                <a:spcPct val="90000"/>
              </a:lnSpc>
              <a:spcBef>
                <a:spcPts val="500"/>
              </a:spcBef>
              <a:spcAft>
                <a:spcPts val="0"/>
              </a:spcAft>
              <a:buClr>
                <a:srgbClr val="393939"/>
              </a:buClr>
              <a:buSzPts val="1800"/>
              <a:buNone/>
              <a:defRPr b="1" sz="1800"/>
            </a:lvl3pPr>
            <a:lvl4pPr indent="-228600" lvl="3" marL="1828800" algn="l">
              <a:lnSpc>
                <a:spcPct val="90000"/>
              </a:lnSpc>
              <a:spcBef>
                <a:spcPts val="500"/>
              </a:spcBef>
              <a:spcAft>
                <a:spcPts val="0"/>
              </a:spcAft>
              <a:buClr>
                <a:srgbClr val="393939"/>
              </a:buClr>
              <a:buSzPts val="1600"/>
              <a:buNone/>
              <a:defRPr b="1" sz="1600"/>
            </a:lvl4pPr>
            <a:lvl5pPr indent="-228600" lvl="4" marL="2286000" algn="l">
              <a:lnSpc>
                <a:spcPct val="90000"/>
              </a:lnSpc>
              <a:spcBef>
                <a:spcPts val="500"/>
              </a:spcBef>
              <a:spcAft>
                <a:spcPts val="0"/>
              </a:spcAft>
              <a:buClr>
                <a:srgbClr val="393939"/>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2" name="Google Shape;462;g3a2ede5e7d2_0_819"/>
          <p:cNvSpPr txBox="1"/>
          <p:nvPr>
            <p:ph idx="13" type="body"/>
          </p:nvPr>
        </p:nvSpPr>
        <p:spPr>
          <a:xfrm>
            <a:off x="7318424" y="2523781"/>
            <a:ext cx="1482600" cy="575400"/>
          </a:xfrm>
          <a:prstGeom prst="rect">
            <a:avLst/>
          </a:prstGeom>
          <a:noFill/>
          <a:ln>
            <a:noFill/>
          </a:ln>
        </p:spPr>
        <p:txBody>
          <a:bodyPr anchorCtr="0" anchor="ctr" bIns="45700" lIns="91425" spcFirstLastPara="1" rIns="91425" wrap="square" tIns="45700">
            <a:noAutofit/>
          </a:bodyPr>
          <a:lstStyle>
            <a:lvl1pPr indent="-228600" lvl="0" marL="457200" algn="ctr">
              <a:lnSpc>
                <a:spcPct val="90000"/>
              </a:lnSpc>
              <a:spcBef>
                <a:spcPts val="1000"/>
              </a:spcBef>
              <a:spcAft>
                <a:spcPts val="0"/>
              </a:spcAft>
              <a:buClr>
                <a:srgbClr val="393939"/>
              </a:buClr>
              <a:buSzPts val="4000"/>
              <a:buNone/>
              <a:defRPr b="1" sz="4000">
                <a:solidFill>
                  <a:srgbClr val="393939"/>
                </a:solidFill>
                <a:latin typeface="Montserrat"/>
                <a:ea typeface="Montserrat"/>
                <a:cs typeface="Montserrat"/>
                <a:sym typeface="Montserrat"/>
              </a:defRPr>
            </a:lvl1pPr>
            <a:lvl2pPr indent="-228600" lvl="1" marL="914400" algn="l">
              <a:lnSpc>
                <a:spcPct val="90000"/>
              </a:lnSpc>
              <a:spcBef>
                <a:spcPts val="500"/>
              </a:spcBef>
              <a:spcAft>
                <a:spcPts val="0"/>
              </a:spcAft>
              <a:buClr>
                <a:srgbClr val="393939"/>
              </a:buClr>
              <a:buSzPts val="2000"/>
              <a:buNone/>
              <a:defRPr b="1" sz="2000"/>
            </a:lvl2pPr>
            <a:lvl3pPr indent="-228600" lvl="2" marL="1371600" algn="l">
              <a:lnSpc>
                <a:spcPct val="90000"/>
              </a:lnSpc>
              <a:spcBef>
                <a:spcPts val="500"/>
              </a:spcBef>
              <a:spcAft>
                <a:spcPts val="0"/>
              </a:spcAft>
              <a:buClr>
                <a:srgbClr val="393939"/>
              </a:buClr>
              <a:buSzPts val="1800"/>
              <a:buNone/>
              <a:defRPr b="1" sz="1800"/>
            </a:lvl3pPr>
            <a:lvl4pPr indent="-228600" lvl="3" marL="1828800" algn="l">
              <a:lnSpc>
                <a:spcPct val="90000"/>
              </a:lnSpc>
              <a:spcBef>
                <a:spcPts val="500"/>
              </a:spcBef>
              <a:spcAft>
                <a:spcPts val="0"/>
              </a:spcAft>
              <a:buClr>
                <a:srgbClr val="393939"/>
              </a:buClr>
              <a:buSzPts val="1600"/>
              <a:buNone/>
              <a:defRPr b="1" sz="1600"/>
            </a:lvl4pPr>
            <a:lvl5pPr indent="-228600" lvl="4" marL="2286000" algn="l">
              <a:lnSpc>
                <a:spcPct val="90000"/>
              </a:lnSpc>
              <a:spcBef>
                <a:spcPts val="500"/>
              </a:spcBef>
              <a:spcAft>
                <a:spcPts val="0"/>
              </a:spcAft>
              <a:buClr>
                <a:srgbClr val="393939"/>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3" name="Google Shape;463;g3a2ede5e7d2_0_819"/>
          <p:cNvSpPr txBox="1"/>
          <p:nvPr>
            <p:ph idx="14" type="body"/>
          </p:nvPr>
        </p:nvSpPr>
        <p:spPr>
          <a:xfrm>
            <a:off x="6861186" y="3287780"/>
            <a:ext cx="2397000" cy="575400"/>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rgbClr val="6F6F6F"/>
              </a:buClr>
              <a:buSzPts val="1300"/>
              <a:buNone/>
              <a:defRPr b="0" sz="1300">
                <a:solidFill>
                  <a:srgbClr val="6F6F6F"/>
                </a:solidFill>
                <a:latin typeface="Lato"/>
                <a:ea typeface="Lato"/>
                <a:cs typeface="Lato"/>
                <a:sym typeface="Lato"/>
              </a:defRPr>
            </a:lvl1pPr>
            <a:lvl2pPr indent="-228600" lvl="1" marL="914400" algn="l">
              <a:lnSpc>
                <a:spcPct val="90000"/>
              </a:lnSpc>
              <a:spcBef>
                <a:spcPts val="500"/>
              </a:spcBef>
              <a:spcAft>
                <a:spcPts val="0"/>
              </a:spcAft>
              <a:buClr>
                <a:srgbClr val="393939"/>
              </a:buClr>
              <a:buSzPts val="2000"/>
              <a:buNone/>
              <a:defRPr b="1" sz="2000"/>
            </a:lvl2pPr>
            <a:lvl3pPr indent="-228600" lvl="2" marL="1371600" algn="l">
              <a:lnSpc>
                <a:spcPct val="90000"/>
              </a:lnSpc>
              <a:spcBef>
                <a:spcPts val="500"/>
              </a:spcBef>
              <a:spcAft>
                <a:spcPts val="0"/>
              </a:spcAft>
              <a:buClr>
                <a:srgbClr val="393939"/>
              </a:buClr>
              <a:buSzPts val="1800"/>
              <a:buNone/>
              <a:defRPr b="1" sz="1800"/>
            </a:lvl3pPr>
            <a:lvl4pPr indent="-228600" lvl="3" marL="1828800" algn="l">
              <a:lnSpc>
                <a:spcPct val="90000"/>
              </a:lnSpc>
              <a:spcBef>
                <a:spcPts val="500"/>
              </a:spcBef>
              <a:spcAft>
                <a:spcPts val="0"/>
              </a:spcAft>
              <a:buClr>
                <a:srgbClr val="393939"/>
              </a:buClr>
              <a:buSzPts val="1600"/>
              <a:buNone/>
              <a:defRPr b="1" sz="1600"/>
            </a:lvl4pPr>
            <a:lvl5pPr indent="-228600" lvl="4" marL="2286000" algn="l">
              <a:lnSpc>
                <a:spcPct val="90000"/>
              </a:lnSpc>
              <a:spcBef>
                <a:spcPts val="500"/>
              </a:spcBef>
              <a:spcAft>
                <a:spcPts val="0"/>
              </a:spcAft>
              <a:buClr>
                <a:srgbClr val="393939"/>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4" name="Google Shape;464;g3a2ede5e7d2_0_819"/>
          <p:cNvSpPr txBox="1"/>
          <p:nvPr>
            <p:ph idx="15" type="body"/>
          </p:nvPr>
        </p:nvSpPr>
        <p:spPr>
          <a:xfrm>
            <a:off x="9904461" y="2523781"/>
            <a:ext cx="1482600" cy="575400"/>
          </a:xfrm>
          <a:prstGeom prst="rect">
            <a:avLst/>
          </a:prstGeom>
          <a:noFill/>
          <a:ln>
            <a:noFill/>
          </a:ln>
        </p:spPr>
        <p:txBody>
          <a:bodyPr anchorCtr="0" anchor="ctr" bIns="45700" lIns="91425" spcFirstLastPara="1" rIns="91425" wrap="square" tIns="45700">
            <a:noAutofit/>
          </a:bodyPr>
          <a:lstStyle>
            <a:lvl1pPr indent="-228600" lvl="0" marL="457200" algn="ctr">
              <a:lnSpc>
                <a:spcPct val="90000"/>
              </a:lnSpc>
              <a:spcBef>
                <a:spcPts val="1000"/>
              </a:spcBef>
              <a:spcAft>
                <a:spcPts val="0"/>
              </a:spcAft>
              <a:buClr>
                <a:srgbClr val="393939"/>
              </a:buClr>
              <a:buSzPts val="4000"/>
              <a:buNone/>
              <a:defRPr b="1" sz="4000">
                <a:solidFill>
                  <a:srgbClr val="393939"/>
                </a:solidFill>
                <a:latin typeface="Montserrat"/>
                <a:ea typeface="Montserrat"/>
                <a:cs typeface="Montserrat"/>
                <a:sym typeface="Montserrat"/>
              </a:defRPr>
            </a:lvl1pPr>
            <a:lvl2pPr indent="-228600" lvl="1" marL="914400" algn="l">
              <a:lnSpc>
                <a:spcPct val="90000"/>
              </a:lnSpc>
              <a:spcBef>
                <a:spcPts val="500"/>
              </a:spcBef>
              <a:spcAft>
                <a:spcPts val="0"/>
              </a:spcAft>
              <a:buClr>
                <a:srgbClr val="393939"/>
              </a:buClr>
              <a:buSzPts val="2000"/>
              <a:buNone/>
              <a:defRPr b="1" sz="2000"/>
            </a:lvl2pPr>
            <a:lvl3pPr indent="-228600" lvl="2" marL="1371600" algn="l">
              <a:lnSpc>
                <a:spcPct val="90000"/>
              </a:lnSpc>
              <a:spcBef>
                <a:spcPts val="500"/>
              </a:spcBef>
              <a:spcAft>
                <a:spcPts val="0"/>
              </a:spcAft>
              <a:buClr>
                <a:srgbClr val="393939"/>
              </a:buClr>
              <a:buSzPts val="1800"/>
              <a:buNone/>
              <a:defRPr b="1" sz="1800"/>
            </a:lvl3pPr>
            <a:lvl4pPr indent="-228600" lvl="3" marL="1828800" algn="l">
              <a:lnSpc>
                <a:spcPct val="90000"/>
              </a:lnSpc>
              <a:spcBef>
                <a:spcPts val="500"/>
              </a:spcBef>
              <a:spcAft>
                <a:spcPts val="0"/>
              </a:spcAft>
              <a:buClr>
                <a:srgbClr val="393939"/>
              </a:buClr>
              <a:buSzPts val="1600"/>
              <a:buNone/>
              <a:defRPr b="1" sz="1600"/>
            </a:lvl4pPr>
            <a:lvl5pPr indent="-228600" lvl="4" marL="2286000" algn="l">
              <a:lnSpc>
                <a:spcPct val="90000"/>
              </a:lnSpc>
              <a:spcBef>
                <a:spcPts val="500"/>
              </a:spcBef>
              <a:spcAft>
                <a:spcPts val="0"/>
              </a:spcAft>
              <a:buClr>
                <a:srgbClr val="393939"/>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5" name="Google Shape;465;g3a2ede5e7d2_0_819"/>
          <p:cNvSpPr txBox="1"/>
          <p:nvPr>
            <p:ph idx="16" type="body"/>
          </p:nvPr>
        </p:nvSpPr>
        <p:spPr>
          <a:xfrm>
            <a:off x="9447223" y="3287780"/>
            <a:ext cx="2397000" cy="575400"/>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rgbClr val="6F6F6F"/>
              </a:buClr>
              <a:buSzPts val="1300"/>
              <a:buNone/>
              <a:defRPr b="0" sz="1300">
                <a:solidFill>
                  <a:srgbClr val="6F6F6F"/>
                </a:solidFill>
                <a:latin typeface="Lato"/>
                <a:ea typeface="Lato"/>
                <a:cs typeface="Lato"/>
                <a:sym typeface="Lato"/>
              </a:defRPr>
            </a:lvl1pPr>
            <a:lvl2pPr indent="-228600" lvl="1" marL="914400" algn="l">
              <a:lnSpc>
                <a:spcPct val="90000"/>
              </a:lnSpc>
              <a:spcBef>
                <a:spcPts val="500"/>
              </a:spcBef>
              <a:spcAft>
                <a:spcPts val="0"/>
              </a:spcAft>
              <a:buClr>
                <a:srgbClr val="393939"/>
              </a:buClr>
              <a:buSzPts val="2000"/>
              <a:buNone/>
              <a:defRPr b="1" sz="2000"/>
            </a:lvl2pPr>
            <a:lvl3pPr indent="-228600" lvl="2" marL="1371600" algn="l">
              <a:lnSpc>
                <a:spcPct val="90000"/>
              </a:lnSpc>
              <a:spcBef>
                <a:spcPts val="500"/>
              </a:spcBef>
              <a:spcAft>
                <a:spcPts val="0"/>
              </a:spcAft>
              <a:buClr>
                <a:srgbClr val="393939"/>
              </a:buClr>
              <a:buSzPts val="1800"/>
              <a:buNone/>
              <a:defRPr b="1" sz="1800"/>
            </a:lvl3pPr>
            <a:lvl4pPr indent="-228600" lvl="3" marL="1828800" algn="l">
              <a:lnSpc>
                <a:spcPct val="90000"/>
              </a:lnSpc>
              <a:spcBef>
                <a:spcPts val="500"/>
              </a:spcBef>
              <a:spcAft>
                <a:spcPts val="0"/>
              </a:spcAft>
              <a:buClr>
                <a:srgbClr val="393939"/>
              </a:buClr>
              <a:buSzPts val="1600"/>
              <a:buNone/>
              <a:defRPr b="1" sz="1600"/>
            </a:lvl4pPr>
            <a:lvl5pPr indent="-228600" lvl="4" marL="2286000" algn="l">
              <a:lnSpc>
                <a:spcPct val="90000"/>
              </a:lnSpc>
              <a:spcBef>
                <a:spcPts val="500"/>
              </a:spcBef>
              <a:spcAft>
                <a:spcPts val="0"/>
              </a:spcAft>
              <a:buClr>
                <a:srgbClr val="393939"/>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6" name="Google Shape;466;g3a2ede5e7d2_0_819"/>
          <p:cNvSpPr txBox="1"/>
          <p:nvPr>
            <p:ph idx="17" type="body"/>
          </p:nvPr>
        </p:nvSpPr>
        <p:spPr>
          <a:xfrm>
            <a:off x="4718099" y="4389849"/>
            <a:ext cx="1482600" cy="575400"/>
          </a:xfrm>
          <a:prstGeom prst="rect">
            <a:avLst/>
          </a:prstGeom>
          <a:noFill/>
          <a:ln>
            <a:noFill/>
          </a:ln>
        </p:spPr>
        <p:txBody>
          <a:bodyPr anchorCtr="0" anchor="ctr" bIns="45700" lIns="91425" spcFirstLastPara="1" rIns="91425" wrap="square" tIns="45700">
            <a:noAutofit/>
          </a:bodyPr>
          <a:lstStyle>
            <a:lvl1pPr indent="-228600" lvl="0" marL="457200" algn="ctr">
              <a:lnSpc>
                <a:spcPct val="90000"/>
              </a:lnSpc>
              <a:spcBef>
                <a:spcPts val="1000"/>
              </a:spcBef>
              <a:spcAft>
                <a:spcPts val="0"/>
              </a:spcAft>
              <a:buClr>
                <a:srgbClr val="393939"/>
              </a:buClr>
              <a:buSzPts val="4000"/>
              <a:buNone/>
              <a:defRPr b="1" sz="4000">
                <a:solidFill>
                  <a:srgbClr val="393939"/>
                </a:solidFill>
                <a:latin typeface="Montserrat"/>
                <a:ea typeface="Montserrat"/>
                <a:cs typeface="Montserrat"/>
                <a:sym typeface="Montserrat"/>
              </a:defRPr>
            </a:lvl1pPr>
            <a:lvl2pPr indent="-228600" lvl="1" marL="914400" algn="l">
              <a:lnSpc>
                <a:spcPct val="90000"/>
              </a:lnSpc>
              <a:spcBef>
                <a:spcPts val="500"/>
              </a:spcBef>
              <a:spcAft>
                <a:spcPts val="0"/>
              </a:spcAft>
              <a:buClr>
                <a:srgbClr val="393939"/>
              </a:buClr>
              <a:buSzPts val="2000"/>
              <a:buNone/>
              <a:defRPr b="1" sz="2000"/>
            </a:lvl2pPr>
            <a:lvl3pPr indent="-228600" lvl="2" marL="1371600" algn="l">
              <a:lnSpc>
                <a:spcPct val="90000"/>
              </a:lnSpc>
              <a:spcBef>
                <a:spcPts val="500"/>
              </a:spcBef>
              <a:spcAft>
                <a:spcPts val="0"/>
              </a:spcAft>
              <a:buClr>
                <a:srgbClr val="393939"/>
              </a:buClr>
              <a:buSzPts val="1800"/>
              <a:buNone/>
              <a:defRPr b="1" sz="1800"/>
            </a:lvl3pPr>
            <a:lvl4pPr indent="-228600" lvl="3" marL="1828800" algn="l">
              <a:lnSpc>
                <a:spcPct val="90000"/>
              </a:lnSpc>
              <a:spcBef>
                <a:spcPts val="500"/>
              </a:spcBef>
              <a:spcAft>
                <a:spcPts val="0"/>
              </a:spcAft>
              <a:buClr>
                <a:srgbClr val="393939"/>
              </a:buClr>
              <a:buSzPts val="1600"/>
              <a:buNone/>
              <a:defRPr b="1" sz="1600"/>
            </a:lvl4pPr>
            <a:lvl5pPr indent="-228600" lvl="4" marL="2286000" algn="l">
              <a:lnSpc>
                <a:spcPct val="90000"/>
              </a:lnSpc>
              <a:spcBef>
                <a:spcPts val="500"/>
              </a:spcBef>
              <a:spcAft>
                <a:spcPts val="0"/>
              </a:spcAft>
              <a:buClr>
                <a:srgbClr val="393939"/>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7" name="Google Shape;467;g3a2ede5e7d2_0_819"/>
          <p:cNvSpPr txBox="1"/>
          <p:nvPr>
            <p:ph idx="18" type="body"/>
          </p:nvPr>
        </p:nvSpPr>
        <p:spPr>
          <a:xfrm>
            <a:off x="4260861" y="5153848"/>
            <a:ext cx="2397000" cy="575400"/>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rgbClr val="6F6F6F"/>
              </a:buClr>
              <a:buSzPts val="1300"/>
              <a:buNone/>
              <a:defRPr b="0" sz="1300">
                <a:solidFill>
                  <a:srgbClr val="6F6F6F"/>
                </a:solidFill>
                <a:latin typeface="Lato"/>
                <a:ea typeface="Lato"/>
                <a:cs typeface="Lato"/>
                <a:sym typeface="Lato"/>
              </a:defRPr>
            </a:lvl1pPr>
            <a:lvl2pPr indent="-228600" lvl="1" marL="914400" algn="l">
              <a:lnSpc>
                <a:spcPct val="90000"/>
              </a:lnSpc>
              <a:spcBef>
                <a:spcPts val="500"/>
              </a:spcBef>
              <a:spcAft>
                <a:spcPts val="0"/>
              </a:spcAft>
              <a:buClr>
                <a:srgbClr val="393939"/>
              </a:buClr>
              <a:buSzPts val="2000"/>
              <a:buNone/>
              <a:defRPr b="1" sz="2000"/>
            </a:lvl2pPr>
            <a:lvl3pPr indent="-228600" lvl="2" marL="1371600" algn="l">
              <a:lnSpc>
                <a:spcPct val="90000"/>
              </a:lnSpc>
              <a:spcBef>
                <a:spcPts val="500"/>
              </a:spcBef>
              <a:spcAft>
                <a:spcPts val="0"/>
              </a:spcAft>
              <a:buClr>
                <a:srgbClr val="393939"/>
              </a:buClr>
              <a:buSzPts val="1800"/>
              <a:buNone/>
              <a:defRPr b="1" sz="1800"/>
            </a:lvl3pPr>
            <a:lvl4pPr indent="-228600" lvl="3" marL="1828800" algn="l">
              <a:lnSpc>
                <a:spcPct val="90000"/>
              </a:lnSpc>
              <a:spcBef>
                <a:spcPts val="500"/>
              </a:spcBef>
              <a:spcAft>
                <a:spcPts val="0"/>
              </a:spcAft>
              <a:buClr>
                <a:srgbClr val="393939"/>
              </a:buClr>
              <a:buSzPts val="1600"/>
              <a:buNone/>
              <a:defRPr b="1" sz="1600"/>
            </a:lvl4pPr>
            <a:lvl5pPr indent="-228600" lvl="4" marL="2286000" algn="l">
              <a:lnSpc>
                <a:spcPct val="90000"/>
              </a:lnSpc>
              <a:spcBef>
                <a:spcPts val="500"/>
              </a:spcBef>
              <a:spcAft>
                <a:spcPts val="0"/>
              </a:spcAft>
              <a:buClr>
                <a:srgbClr val="393939"/>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8" name="Google Shape;468;g3a2ede5e7d2_0_819"/>
          <p:cNvSpPr txBox="1"/>
          <p:nvPr>
            <p:ph idx="19" type="body"/>
          </p:nvPr>
        </p:nvSpPr>
        <p:spPr>
          <a:xfrm>
            <a:off x="7318424" y="4389849"/>
            <a:ext cx="1482600" cy="575400"/>
          </a:xfrm>
          <a:prstGeom prst="rect">
            <a:avLst/>
          </a:prstGeom>
          <a:noFill/>
          <a:ln>
            <a:noFill/>
          </a:ln>
        </p:spPr>
        <p:txBody>
          <a:bodyPr anchorCtr="0" anchor="ctr" bIns="45700" lIns="91425" spcFirstLastPara="1" rIns="91425" wrap="square" tIns="45700">
            <a:noAutofit/>
          </a:bodyPr>
          <a:lstStyle>
            <a:lvl1pPr indent="-228600" lvl="0" marL="457200" algn="ctr">
              <a:lnSpc>
                <a:spcPct val="90000"/>
              </a:lnSpc>
              <a:spcBef>
                <a:spcPts val="1000"/>
              </a:spcBef>
              <a:spcAft>
                <a:spcPts val="0"/>
              </a:spcAft>
              <a:buClr>
                <a:srgbClr val="393939"/>
              </a:buClr>
              <a:buSzPts val="4000"/>
              <a:buNone/>
              <a:defRPr b="1" sz="4000">
                <a:solidFill>
                  <a:srgbClr val="393939"/>
                </a:solidFill>
                <a:latin typeface="Montserrat"/>
                <a:ea typeface="Montserrat"/>
                <a:cs typeface="Montserrat"/>
                <a:sym typeface="Montserrat"/>
              </a:defRPr>
            </a:lvl1pPr>
            <a:lvl2pPr indent="-228600" lvl="1" marL="914400" algn="l">
              <a:lnSpc>
                <a:spcPct val="90000"/>
              </a:lnSpc>
              <a:spcBef>
                <a:spcPts val="500"/>
              </a:spcBef>
              <a:spcAft>
                <a:spcPts val="0"/>
              </a:spcAft>
              <a:buClr>
                <a:srgbClr val="393939"/>
              </a:buClr>
              <a:buSzPts val="2000"/>
              <a:buNone/>
              <a:defRPr b="1" sz="2000"/>
            </a:lvl2pPr>
            <a:lvl3pPr indent="-228600" lvl="2" marL="1371600" algn="l">
              <a:lnSpc>
                <a:spcPct val="90000"/>
              </a:lnSpc>
              <a:spcBef>
                <a:spcPts val="500"/>
              </a:spcBef>
              <a:spcAft>
                <a:spcPts val="0"/>
              </a:spcAft>
              <a:buClr>
                <a:srgbClr val="393939"/>
              </a:buClr>
              <a:buSzPts val="1800"/>
              <a:buNone/>
              <a:defRPr b="1" sz="1800"/>
            </a:lvl3pPr>
            <a:lvl4pPr indent="-228600" lvl="3" marL="1828800" algn="l">
              <a:lnSpc>
                <a:spcPct val="90000"/>
              </a:lnSpc>
              <a:spcBef>
                <a:spcPts val="500"/>
              </a:spcBef>
              <a:spcAft>
                <a:spcPts val="0"/>
              </a:spcAft>
              <a:buClr>
                <a:srgbClr val="393939"/>
              </a:buClr>
              <a:buSzPts val="1600"/>
              <a:buNone/>
              <a:defRPr b="1" sz="1600"/>
            </a:lvl4pPr>
            <a:lvl5pPr indent="-228600" lvl="4" marL="2286000" algn="l">
              <a:lnSpc>
                <a:spcPct val="90000"/>
              </a:lnSpc>
              <a:spcBef>
                <a:spcPts val="500"/>
              </a:spcBef>
              <a:spcAft>
                <a:spcPts val="0"/>
              </a:spcAft>
              <a:buClr>
                <a:srgbClr val="393939"/>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9" name="Google Shape;469;g3a2ede5e7d2_0_819"/>
          <p:cNvSpPr txBox="1"/>
          <p:nvPr>
            <p:ph idx="20" type="body"/>
          </p:nvPr>
        </p:nvSpPr>
        <p:spPr>
          <a:xfrm>
            <a:off x="6861186" y="5153848"/>
            <a:ext cx="2397000" cy="575400"/>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rgbClr val="6F6F6F"/>
              </a:buClr>
              <a:buSzPts val="1300"/>
              <a:buNone/>
              <a:defRPr b="0" sz="1300">
                <a:solidFill>
                  <a:srgbClr val="6F6F6F"/>
                </a:solidFill>
                <a:latin typeface="Lato"/>
                <a:ea typeface="Lato"/>
                <a:cs typeface="Lato"/>
                <a:sym typeface="Lato"/>
              </a:defRPr>
            </a:lvl1pPr>
            <a:lvl2pPr indent="-228600" lvl="1" marL="914400" algn="l">
              <a:lnSpc>
                <a:spcPct val="90000"/>
              </a:lnSpc>
              <a:spcBef>
                <a:spcPts val="500"/>
              </a:spcBef>
              <a:spcAft>
                <a:spcPts val="0"/>
              </a:spcAft>
              <a:buClr>
                <a:srgbClr val="393939"/>
              </a:buClr>
              <a:buSzPts val="2000"/>
              <a:buNone/>
              <a:defRPr b="1" sz="2000"/>
            </a:lvl2pPr>
            <a:lvl3pPr indent="-228600" lvl="2" marL="1371600" algn="l">
              <a:lnSpc>
                <a:spcPct val="90000"/>
              </a:lnSpc>
              <a:spcBef>
                <a:spcPts val="500"/>
              </a:spcBef>
              <a:spcAft>
                <a:spcPts val="0"/>
              </a:spcAft>
              <a:buClr>
                <a:srgbClr val="393939"/>
              </a:buClr>
              <a:buSzPts val="1800"/>
              <a:buNone/>
              <a:defRPr b="1" sz="1800"/>
            </a:lvl3pPr>
            <a:lvl4pPr indent="-228600" lvl="3" marL="1828800" algn="l">
              <a:lnSpc>
                <a:spcPct val="90000"/>
              </a:lnSpc>
              <a:spcBef>
                <a:spcPts val="500"/>
              </a:spcBef>
              <a:spcAft>
                <a:spcPts val="0"/>
              </a:spcAft>
              <a:buClr>
                <a:srgbClr val="393939"/>
              </a:buClr>
              <a:buSzPts val="1600"/>
              <a:buNone/>
              <a:defRPr b="1" sz="1600"/>
            </a:lvl4pPr>
            <a:lvl5pPr indent="-228600" lvl="4" marL="2286000" algn="l">
              <a:lnSpc>
                <a:spcPct val="90000"/>
              </a:lnSpc>
              <a:spcBef>
                <a:spcPts val="500"/>
              </a:spcBef>
              <a:spcAft>
                <a:spcPts val="0"/>
              </a:spcAft>
              <a:buClr>
                <a:srgbClr val="393939"/>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0" name="Google Shape;470;g3a2ede5e7d2_0_819"/>
          <p:cNvSpPr txBox="1"/>
          <p:nvPr>
            <p:ph idx="21" type="body"/>
          </p:nvPr>
        </p:nvSpPr>
        <p:spPr>
          <a:xfrm>
            <a:off x="9904461" y="4389849"/>
            <a:ext cx="1482600" cy="575400"/>
          </a:xfrm>
          <a:prstGeom prst="rect">
            <a:avLst/>
          </a:prstGeom>
          <a:noFill/>
          <a:ln>
            <a:noFill/>
          </a:ln>
        </p:spPr>
        <p:txBody>
          <a:bodyPr anchorCtr="0" anchor="ctr" bIns="45700" lIns="91425" spcFirstLastPara="1" rIns="91425" wrap="square" tIns="45700">
            <a:noAutofit/>
          </a:bodyPr>
          <a:lstStyle>
            <a:lvl1pPr indent="-228600" lvl="0" marL="457200" algn="ctr">
              <a:lnSpc>
                <a:spcPct val="90000"/>
              </a:lnSpc>
              <a:spcBef>
                <a:spcPts val="1000"/>
              </a:spcBef>
              <a:spcAft>
                <a:spcPts val="0"/>
              </a:spcAft>
              <a:buClr>
                <a:srgbClr val="393939"/>
              </a:buClr>
              <a:buSzPts val="4000"/>
              <a:buNone/>
              <a:defRPr b="1" sz="4000">
                <a:solidFill>
                  <a:srgbClr val="393939"/>
                </a:solidFill>
                <a:latin typeface="Montserrat"/>
                <a:ea typeface="Montserrat"/>
                <a:cs typeface="Montserrat"/>
                <a:sym typeface="Montserrat"/>
              </a:defRPr>
            </a:lvl1pPr>
            <a:lvl2pPr indent="-228600" lvl="1" marL="914400" algn="l">
              <a:lnSpc>
                <a:spcPct val="90000"/>
              </a:lnSpc>
              <a:spcBef>
                <a:spcPts val="500"/>
              </a:spcBef>
              <a:spcAft>
                <a:spcPts val="0"/>
              </a:spcAft>
              <a:buClr>
                <a:srgbClr val="393939"/>
              </a:buClr>
              <a:buSzPts val="2000"/>
              <a:buNone/>
              <a:defRPr b="1" sz="2000"/>
            </a:lvl2pPr>
            <a:lvl3pPr indent="-228600" lvl="2" marL="1371600" algn="l">
              <a:lnSpc>
                <a:spcPct val="90000"/>
              </a:lnSpc>
              <a:spcBef>
                <a:spcPts val="500"/>
              </a:spcBef>
              <a:spcAft>
                <a:spcPts val="0"/>
              </a:spcAft>
              <a:buClr>
                <a:srgbClr val="393939"/>
              </a:buClr>
              <a:buSzPts val="1800"/>
              <a:buNone/>
              <a:defRPr b="1" sz="1800"/>
            </a:lvl3pPr>
            <a:lvl4pPr indent="-228600" lvl="3" marL="1828800" algn="l">
              <a:lnSpc>
                <a:spcPct val="90000"/>
              </a:lnSpc>
              <a:spcBef>
                <a:spcPts val="500"/>
              </a:spcBef>
              <a:spcAft>
                <a:spcPts val="0"/>
              </a:spcAft>
              <a:buClr>
                <a:srgbClr val="393939"/>
              </a:buClr>
              <a:buSzPts val="1600"/>
              <a:buNone/>
              <a:defRPr b="1" sz="1600"/>
            </a:lvl4pPr>
            <a:lvl5pPr indent="-228600" lvl="4" marL="2286000" algn="l">
              <a:lnSpc>
                <a:spcPct val="90000"/>
              </a:lnSpc>
              <a:spcBef>
                <a:spcPts val="500"/>
              </a:spcBef>
              <a:spcAft>
                <a:spcPts val="0"/>
              </a:spcAft>
              <a:buClr>
                <a:srgbClr val="393939"/>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1" name="Google Shape;471;g3a2ede5e7d2_0_819"/>
          <p:cNvSpPr txBox="1"/>
          <p:nvPr>
            <p:ph idx="22" type="body"/>
          </p:nvPr>
        </p:nvSpPr>
        <p:spPr>
          <a:xfrm>
            <a:off x="9447223" y="5153848"/>
            <a:ext cx="2397000" cy="575400"/>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rgbClr val="6F6F6F"/>
              </a:buClr>
              <a:buSzPts val="1300"/>
              <a:buNone/>
              <a:defRPr b="0" sz="1300">
                <a:solidFill>
                  <a:srgbClr val="6F6F6F"/>
                </a:solidFill>
                <a:latin typeface="Lato"/>
                <a:ea typeface="Lato"/>
                <a:cs typeface="Lato"/>
                <a:sym typeface="Lato"/>
              </a:defRPr>
            </a:lvl1pPr>
            <a:lvl2pPr indent="-228600" lvl="1" marL="914400" algn="l">
              <a:lnSpc>
                <a:spcPct val="90000"/>
              </a:lnSpc>
              <a:spcBef>
                <a:spcPts val="500"/>
              </a:spcBef>
              <a:spcAft>
                <a:spcPts val="0"/>
              </a:spcAft>
              <a:buClr>
                <a:srgbClr val="393939"/>
              </a:buClr>
              <a:buSzPts val="2000"/>
              <a:buNone/>
              <a:defRPr b="1" sz="2000"/>
            </a:lvl2pPr>
            <a:lvl3pPr indent="-228600" lvl="2" marL="1371600" algn="l">
              <a:lnSpc>
                <a:spcPct val="90000"/>
              </a:lnSpc>
              <a:spcBef>
                <a:spcPts val="500"/>
              </a:spcBef>
              <a:spcAft>
                <a:spcPts val="0"/>
              </a:spcAft>
              <a:buClr>
                <a:srgbClr val="393939"/>
              </a:buClr>
              <a:buSzPts val="1800"/>
              <a:buNone/>
              <a:defRPr b="1" sz="1800"/>
            </a:lvl3pPr>
            <a:lvl4pPr indent="-228600" lvl="3" marL="1828800" algn="l">
              <a:lnSpc>
                <a:spcPct val="90000"/>
              </a:lnSpc>
              <a:spcBef>
                <a:spcPts val="500"/>
              </a:spcBef>
              <a:spcAft>
                <a:spcPts val="0"/>
              </a:spcAft>
              <a:buClr>
                <a:srgbClr val="393939"/>
              </a:buClr>
              <a:buSzPts val="1600"/>
              <a:buNone/>
              <a:defRPr b="1" sz="1600"/>
            </a:lvl4pPr>
            <a:lvl5pPr indent="-228600" lvl="4" marL="2286000" algn="l">
              <a:lnSpc>
                <a:spcPct val="90000"/>
              </a:lnSpc>
              <a:spcBef>
                <a:spcPts val="500"/>
              </a:spcBef>
              <a:spcAft>
                <a:spcPts val="0"/>
              </a:spcAft>
              <a:buClr>
                <a:srgbClr val="393939"/>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pic>
        <p:nvPicPr>
          <p:cNvPr id="472" name="Google Shape;472;g3a2ede5e7d2_0_819"/>
          <p:cNvPicPr preferRelativeResize="0"/>
          <p:nvPr/>
        </p:nvPicPr>
        <p:blipFill rotWithShape="1">
          <a:blip r:embed="rId2">
            <a:alphaModFix amt="60000"/>
          </a:blip>
          <a:srcRect b="0" l="0" r="0" t="0"/>
          <a:stretch/>
        </p:blipFill>
        <p:spPr>
          <a:xfrm>
            <a:off x="11147712" y="439908"/>
            <a:ext cx="949617" cy="820855"/>
          </a:xfrm>
          <a:prstGeom prst="rect">
            <a:avLst/>
          </a:prstGeom>
          <a:noFill/>
          <a:ln>
            <a:noFill/>
          </a:ln>
        </p:spPr>
      </p:pic>
      <p:sp>
        <p:nvSpPr>
          <p:cNvPr id="473" name="Google Shape;473;g3a2ede5e7d2_0_819"/>
          <p:cNvSpPr txBox="1"/>
          <p:nvPr/>
        </p:nvSpPr>
        <p:spPr>
          <a:xfrm>
            <a:off x="1752600" y="6461760"/>
            <a:ext cx="0" cy="0"/>
          </a:xfrm>
          <a:prstGeom prst="rect">
            <a:avLst/>
          </a:prstGeom>
          <a:noFill/>
          <a:ln>
            <a:noFill/>
          </a:ln>
        </p:spPr>
        <p:txBody>
          <a:bodyPr anchorCtr="0" anchor="t" bIns="45700" lIns="91425" spcFirstLastPara="1" rIns="91425" wrap="square" tIns="45700">
            <a:normAutofit fontScale="25000" lnSpcReduction="20000"/>
          </a:bodyPr>
          <a:lstStyle/>
          <a:p>
            <a:pPr indent="0" lvl="0" marL="0" marR="0" rtl="0" algn="l">
              <a:lnSpc>
                <a:spcPct val="100000"/>
              </a:lnSpc>
              <a:spcBef>
                <a:spcPts val="0"/>
              </a:spcBef>
              <a:spcAft>
                <a:spcPts val="0"/>
              </a:spcAft>
              <a:buClr>
                <a:srgbClr val="000000"/>
              </a:buClr>
              <a:buSzPct val="100000"/>
              <a:buFont typeface="Arial"/>
              <a:buNone/>
            </a:pPr>
            <a:r>
              <a:rPr b="0" i="0" lang="es-ES" sz="1800" u="none" cap="none" strike="noStrike">
                <a:solidFill>
                  <a:schemeClr val="dk1"/>
                </a:solidFill>
                <a:latin typeface="Calibri"/>
                <a:ea typeface="Calibri"/>
                <a:cs typeface="Calibri"/>
                <a:sym typeface="Calibri"/>
              </a:rPr>
              <a:t>º</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474" name="Shape 474"/>
        <p:cNvGrpSpPr/>
        <p:nvPr/>
      </p:nvGrpSpPr>
      <p:grpSpPr>
        <a:xfrm>
          <a:off x="0" y="0"/>
          <a:ext cx="0" cy="0"/>
          <a:chOff x="0" y="0"/>
          <a:chExt cx="0" cy="0"/>
        </a:xfrm>
      </p:grpSpPr>
      <p:pic>
        <p:nvPicPr>
          <p:cNvPr id="475" name="Google Shape;475;g3a2ede5e7d2_0_842"/>
          <p:cNvPicPr preferRelativeResize="0"/>
          <p:nvPr/>
        </p:nvPicPr>
        <p:blipFill rotWithShape="1">
          <a:blip r:embed="rId2">
            <a:alphaModFix amt="60000"/>
          </a:blip>
          <a:srcRect b="0" l="0" r="0" t="0"/>
          <a:stretch/>
        </p:blipFill>
        <p:spPr>
          <a:xfrm>
            <a:off x="11147712" y="439908"/>
            <a:ext cx="949617" cy="820855"/>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2" name="Shape 72"/>
        <p:cNvGrpSpPr/>
        <p:nvPr/>
      </p:nvGrpSpPr>
      <p:grpSpPr>
        <a:xfrm>
          <a:off x="0" y="0"/>
          <a:ext cx="0" cy="0"/>
          <a:chOff x="0" y="0"/>
          <a:chExt cx="0" cy="0"/>
        </a:xfrm>
      </p:grpSpPr>
      <p:sp>
        <p:nvSpPr>
          <p:cNvPr id="73" name="Google Shape;73;g3a2cc3aa03a_0_558"/>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4" name="Shape 74"/>
        <p:cNvGrpSpPr/>
        <p:nvPr/>
      </p:nvGrpSpPr>
      <p:grpSpPr>
        <a:xfrm>
          <a:off x="0" y="0"/>
          <a:ext cx="0" cy="0"/>
          <a:chOff x="0" y="0"/>
          <a:chExt cx="0" cy="0"/>
        </a:xfrm>
      </p:grpSpPr>
      <p:sp>
        <p:nvSpPr>
          <p:cNvPr id="75" name="Google Shape;75;g3a2cc3aa03a_0_519"/>
          <p:cNvSpPr txBox="1"/>
          <p:nvPr>
            <p:ph type="ctrTitle"/>
          </p:nvPr>
        </p:nvSpPr>
        <p:spPr>
          <a:xfrm>
            <a:off x="415611" y="992767"/>
            <a:ext cx="11360700" cy="2736900"/>
          </a:xfrm>
          <a:prstGeom prst="rect">
            <a:avLst/>
          </a:prstGeom>
          <a:noFill/>
          <a:ln>
            <a:noFill/>
          </a:ln>
        </p:spPr>
        <p:txBody>
          <a:bodyPr anchorCtr="0" anchor="b" bIns="121900" lIns="121900" spcFirstLastPara="1" rIns="121900" wrap="square" tIns="121900">
            <a:normAutofit/>
          </a:bodyPr>
          <a:lstStyle>
            <a:lvl1pPr lvl="0" algn="ctr">
              <a:lnSpc>
                <a:spcPct val="100000"/>
              </a:lnSpc>
              <a:spcBef>
                <a:spcPts val="0"/>
              </a:spcBef>
              <a:spcAft>
                <a:spcPts val="0"/>
              </a:spcAft>
              <a:buSzPts val="6900"/>
              <a:buNone/>
              <a:defRPr sz="6900"/>
            </a:lvl1pPr>
            <a:lvl2pPr lvl="1" algn="ctr">
              <a:lnSpc>
                <a:spcPct val="100000"/>
              </a:lnSpc>
              <a:spcBef>
                <a:spcPts val="0"/>
              </a:spcBef>
              <a:spcAft>
                <a:spcPts val="0"/>
              </a:spcAft>
              <a:buSzPts val="6900"/>
              <a:buNone/>
              <a:defRPr sz="6900"/>
            </a:lvl2pPr>
            <a:lvl3pPr lvl="2" algn="ctr">
              <a:lnSpc>
                <a:spcPct val="100000"/>
              </a:lnSpc>
              <a:spcBef>
                <a:spcPts val="0"/>
              </a:spcBef>
              <a:spcAft>
                <a:spcPts val="0"/>
              </a:spcAft>
              <a:buSzPts val="6900"/>
              <a:buNone/>
              <a:defRPr sz="6900"/>
            </a:lvl3pPr>
            <a:lvl4pPr lvl="3" algn="ctr">
              <a:lnSpc>
                <a:spcPct val="100000"/>
              </a:lnSpc>
              <a:spcBef>
                <a:spcPts val="0"/>
              </a:spcBef>
              <a:spcAft>
                <a:spcPts val="0"/>
              </a:spcAft>
              <a:buSzPts val="6900"/>
              <a:buNone/>
              <a:defRPr sz="6900"/>
            </a:lvl4pPr>
            <a:lvl5pPr lvl="4" algn="ctr">
              <a:lnSpc>
                <a:spcPct val="100000"/>
              </a:lnSpc>
              <a:spcBef>
                <a:spcPts val="0"/>
              </a:spcBef>
              <a:spcAft>
                <a:spcPts val="0"/>
              </a:spcAft>
              <a:buSzPts val="6900"/>
              <a:buNone/>
              <a:defRPr sz="6900"/>
            </a:lvl5pPr>
            <a:lvl6pPr lvl="5" algn="ctr">
              <a:lnSpc>
                <a:spcPct val="100000"/>
              </a:lnSpc>
              <a:spcBef>
                <a:spcPts val="0"/>
              </a:spcBef>
              <a:spcAft>
                <a:spcPts val="0"/>
              </a:spcAft>
              <a:buSzPts val="6900"/>
              <a:buNone/>
              <a:defRPr sz="6900"/>
            </a:lvl6pPr>
            <a:lvl7pPr lvl="6" algn="ctr">
              <a:lnSpc>
                <a:spcPct val="100000"/>
              </a:lnSpc>
              <a:spcBef>
                <a:spcPts val="0"/>
              </a:spcBef>
              <a:spcAft>
                <a:spcPts val="0"/>
              </a:spcAft>
              <a:buSzPts val="6900"/>
              <a:buNone/>
              <a:defRPr sz="6900"/>
            </a:lvl7pPr>
            <a:lvl8pPr lvl="7" algn="ctr">
              <a:lnSpc>
                <a:spcPct val="100000"/>
              </a:lnSpc>
              <a:spcBef>
                <a:spcPts val="0"/>
              </a:spcBef>
              <a:spcAft>
                <a:spcPts val="0"/>
              </a:spcAft>
              <a:buSzPts val="6900"/>
              <a:buNone/>
              <a:defRPr sz="6900"/>
            </a:lvl8pPr>
            <a:lvl9pPr lvl="8" algn="ctr">
              <a:lnSpc>
                <a:spcPct val="100000"/>
              </a:lnSpc>
              <a:spcBef>
                <a:spcPts val="0"/>
              </a:spcBef>
              <a:spcAft>
                <a:spcPts val="0"/>
              </a:spcAft>
              <a:buSzPts val="6900"/>
              <a:buNone/>
              <a:defRPr sz="6900"/>
            </a:lvl9pPr>
          </a:lstStyle>
          <a:p/>
        </p:txBody>
      </p:sp>
      <p:sp>
        <p:nvSpPr>
          <p:cNvPr id="76" name="Google Shape;76;g3a2cc3aa03a_0_519"/>
          <p:cNvSpPr txBox="1"/>
          <p:nvPr>
            <p:ph idx="1" type="subTitle"/>
          </p:nvPr>
        </p:nvSpPr>
        <p:spPr>
          <a:xfrm>
            <a:off x="415600" y="3778833"/>
            <a:ext cx="11360700" cy="1056900"/>
          </a:xfrm>
          <a:prstGeom prst="rect">
            <a:avLst/>
          </a:prstGeom>
          <a:noFill/>
          <a:ln>
            <a:noFill/>
          </a:ln>
        </p:spPr>
        <p:txBody>
          <a:bodyPr anchorCtr="0" anchor="t" bIns="121900" lIns="121900" spcFirstLastPara="1" rIns="121900" wrap="square" tIns="121900">
            <a:normAutofit/>
          </a:bodyPr>
          <a:lstStyle>
            <a:lvl1pPr lvl="0" algn="ctr">
              <a:lnSpc>
                <a:spcPct val="100000"/>
              </a:lnSpc>
              <a:spcBef>
                <a:spcPts val="0"/>
              </a:spcBef>
              <a:spcAft>
                <a:spcPts val="0"/>
              </a:spcAft>
              <a:buSzPts val="3700"/>
              <a:buNone/>
              <a:defRPr sz="3700"/>
            </a:lvl1pPr>
            <a:lvl2pPr lvl="1" algn="ctr">
              <a:lnSpc>
                <a:spcPct val="100000"/>
              </a:lnSpc>
              <a:spcBef>
                <a:spcPts val="0"/>
              </a:spcBef>
              <a:spcAft>
                <a:spcPts val="0"/>
              </a:spcAft>
              <a:buSzPts val="3700"/>
              <a:buNone/>
              <a:defRPr sz="3700"/>
            </a:lvl2pPr>
            <a:lvl3pPr lvl="2" algn="ctr">
              <a:lnSpc>
                <a:spcPct val="100000"/>
              </a:lnSpc>
              <a:spcBef>
                <a:spcPts val="0"/>
              </a:spcBef>
              <a:spcAft>
                <a:spcPts val="0"/>
              </a:spcAft>
              <a:buSzPts val="3700"/>
              <a:buNone/>
              <a:defRPr sz="3700"/>
            </a:lvl3pPr>
            <a:lvl4pPr lvl="3" algn="ctr">
              <a:lnSpc>
                <a:spcPct val="100000"/>
              </a:lnSpc>
              <a:spcBef>
                <a:spcPts val="0"/>
              </a:spcBef>
              <a:spcAft>
                <a:spcPts val="0"/>
              </a:spcAft>
              <a:buSzPts val="3700"/>
              <a:buNone/>
              <a:defRPr sz="3700"/>
            </a:lvl4pPr>
            <a:lvl5pPr lvl="4" algn="ctr">
              <a:lnSpc>
                <a:spcPct val="100000"/>
              </a:lnSpc>
              <a:spcBef>
                <a:spcPts val="0"/>
              </a:spcBef>
              <a:spcAft>
                <a:spcPts val="0"/>
              </a:spcAft>
              <a:buSzPts val="3700"/>
              <a:buNone/>
              <a:defRPr sz="3700"/>
            </a:lvl5pPr>
            <a:lvl6pPr lvl="5" algn="ctr">
              <a:lnSpc>
                <a:spcPct val="100000"/>
              </a:lnSpc>
              <a:spcBef>
                <a:spcPts val="0"/>
              </a:spcBef>
              <a:spcAft>
                <a:spcPts val="0"/>
              </a:spcAft>
              <a:buSzPts val="3700"/>
              <a:buNone/>
              <a:defRPr sz="3700"/>
            </a:lvl6pPr>
            <a:lvl7pPr lvl="6" algn="ctr">
              <a:lnSpc>
                <a:spcPct val="100000"/>
              </a:lnSpc>
              <a:spcBef>
                <a:spcPts val="0"/>
              </a:spcBef>
              <a:spcAft>
                <a:spcPts val="0"/>
              </a:spcAft>
              <a:buSzPts val="3700"/>
              <a:buNone/>
              <a:defRPr sz="3700"/>
            </a:lvl7pPr>
            <a:lvl8pPr lvl="7" algn="ctr">
              <a:lnSpc>
                <a:spcPct val="100000"/>
              </a:lnSpc>
              <a:spcBef>
                <a:spcPts val="0"/>
              </a:spcBef>
              <a:spcAft>
                <a:spcPts val="0"/>
              </a:spcAft>
              <a:buSzPts val="3700"/>
              <a:buNone/>
              <a:defRPr sz="3700"/>
            </a:lvl8pPr>
            <a:lvl9pPr lvl="8" algn="ctr">
              <a:lnSpc>
                <a:spcPct val="100000"/>
              </a:lnSpc>
              <a:spcBef>
                <a:spcPts val="0"/>
              </a:spcBef>
              <a:spcAft>
                <a:spcPts val="0"/>
              </a:spcAft>
              <a:buSzPts val="3700"/>
              <a:buNone/>
              <a:defRPr sz="3700"/>
            </a:lvl9pPr>
          </a:lstStyle>
          <a:p/>
        </p:txBody>
      </p:sp>
      <p:sp>
        <p:nvSpPr>
          <p:cNvPr id="77" name="Google Shape;77;g3a2cc3aa03a_0_519"/>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8" name="Shape 78"/>
        <p:cNvGrpSpPr/>
        <p:nvPr/>
      </p:nvGrpSpPr>
      <p:grpSpPr>
        <a:xfrm>
          <a:off x="0" y="0"/>
          <a:ext cx="0" cy="0"/>
          <a:chOff x="0" y="0"/>
          <a:chExt cx="0" cy="0"/>
        </a:xfrm>
      </p:grpSpPr>
      <p:sp>
        <p:nvSpPr>
          <p:cNvPr id="79" name="Google Shape;79;g3a2cc3aa03a_0_523"/>
          <p:cNvSpPr txBox="1"/>
          <p:nvPr>
            <p:ph type="title"/>
          </p:nvPr>
        </p:nvSpPr>
        <p:spPr>
          <a:xfrm>
            <a:off x="415600" y="2867800"/>
            <a:ext cx="11360700" cy="1122300"/>
          </a:xfrm>
          <a:prstGeom prst="rect">
            <a:avLst/>
          </a:prstGeom>
          <a:noFill/>
          <a:ln>
            <a:noFill/>
          </a:ln>
        </p:spPr>
        <p:txBody>
          <a:bodyPr anchorCtr="0" anchor="ctr" bIns="121900" lIns="121900" spcFirstLastPara="1" rIns="121900" wrap="square" tIns="121900">
            <a:norm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
        <p:nvSpPr>
          <p:cNvPr id="80" name="Google Shape;80;g3a2cc3aa03a_0_523"/>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1" name="Shape 81"/>
        <p:cNvGrpSpPr/>
        <p:nvPr/>
      </p:nvGrpSpPr>
      <p:grpSpPr>
        <a:xfrm>
          <a:off x="0" y="0"/>
          <a:ext cx="0" cy="0"/>
          <a:chOff x="0" y="0"/>
          <a:chExt cx="0" cy="0"/>
        </a:xfrm>
      </p:grpSpPr>
      <p:sp>
        <p:nvSpPr>
          <p:cNvPr id="82" name="Google Shape;82;g3a2cc3aa03a_0_526"/>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rmAutofit/>
          </a:bodyPr>
          <a:lstStyle>
            <a:lvl1pPr lvl="0" algn="l">
              <a:lnSpc>
                <a:spcPct val="100000"/>
              </a:lnSpc>
              <a:spcBef>
                <a:spcPts val="0"/>
              </a:spcBef>
              <a:spcAft>
                <a:spcPts val="0"/>
              </a:spcAft>
              <a:buSzPts val="3700"/>
              <a:buNone/>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p:txBody>
      </p:sp>
      <p:sp>
        <p:nvSpPr>
          <p:cNvPr id="83" name="Google Shape;83;g3a2cc3aa03a_0_526"/>
          <p:cNvSpPr txBox="1"/>
          <p:nvPr>
            <p:ph idx="1" type="body"/>
          </p:nvPr>
        </p:nvSpPr>
        <p:spPr>
          <a:xfrm>
            <a:off x="415600" y="1536633"/>
            <a:ext cx="11360700" cy="4555200"/>
          </a:xfrm>
          <a:prstGeom prst="rect">
            <a:avLst/>
          </a:prstGeom>
          <a:noFill/>
          <a:ln>
            <a:noFill/>
          </a:ln>
        </p:spPr>
        <p:txBody>
          <a:bodyPr anchorCtr="0" anchor="t" bIns="121900" lIns="121900" spcFirstLastPara="1" rIns="121900" wrap="square" tIns="121900">
            <a:normAutofit/>
          </a:bodyPr>
          <a:lstStyle>
            <a:lvl1pPr indent="-381000" lvl="0" marL="457200" algn="l">
              <a:lnSpc>
                <a:spcPct val="115000"/>
              </a:lnSpc>
              <a:spcBef>
                <a:spcPts val="0"/>
              </a:spcBef>
              <a:spcAft>
                <a:spcPts val="0"/>
              </a:spcAft>
              <a:buSzPts val="2400"/>
              <a:buChar char="●"/>
              <a:defRPr/>
            </a:lvl1pPr>
            <a:lvl2pPr indent="-349250" lvl="1" marL="914400" algn="l">
              <a:lnSpc>
                <a:spcPct val="115000"/>
              </a:lnSpc>
              <a:spcBef>
                <a:spcPts val="0"/>
              </a:spcBef>
              <a:spcAft>
                <a:spcPts val="0"/>
              </a:spcAft>
              <a:buSzPts val="1900"/>
              <a:buChar char="○"/>
              <a:defRPr/>
            </a:lvl2pPr>
            <a:lvl3pPr indent="-349250" lvl="2" marL="1371600" algn="l">
              <a:lnSpc>
                <a:spcPct val="115000"/>
              </a:lnSpc>
              <a:spcBef>
                <a:spcPts val="0"/>
              </a:spcBef>
              <a:spcAft>
                <a:spcPts val="0"/>
              </a:spcAft>
              <a:buSzPts val="1900"/>
              <a:buChar char="■"/>
              <a:defRPr/>
            </a:lvl3pPr>
            <a:lvl4pPr indent="-349250" lvl="3" marL="1828800" algn="l">
              <a:lnSpc>
                <a:spcPct val="115000"/>
              </a:lnSpc>
              <a:spcBef>
                <a:spcPts val="0"/>
              </a:spcBef>
              <a:spcAft>
                <a:spcPts val="0"/>
              </a:spcAft>
              <a:buSzPts val="1900"/>
              <a:buChar char="●"/>
              <a:defRPr/>
            </a:lvl4pPr>
            <a:lvl5pPr indent="-349250" lvl="4" marL="2286000" algn="l">
              <a:lnSpc>
                <a:spcPct val="115000"/>
              </a:lnSpc>
              <a:spcBef>
                <a:spcPts val="0"/>
              </a:spcBef>
              <a:spcAft>
                <a:spcPts val="0"/>
              </a:spcAft>
              <a:buSzPts val="1900"/>
              <a:buChar char="○"/>
              <a:defRPr/>
            </a:lvl5pPr>
            <a:lvl6pPr indent="-349250" lvl="5" marL="2743200" algn="l">
              <a:lnSpc>
                <a:spcPct val="115000"/>
              </a:lnSpc>
              <a:spcBef>
                <a:spcPts val="0"/>
              </a:spcBef>
              <a:spcAft>
                <a:spcPts val="0"/>
              </a:spcAft>
              <a:buSzPts val="1900"/>
              <a:buChar char="■"/>
              <a:defRPr/>
            </a:lvl6pPr>
            <a:lvl7pPr indent="-349250" lvl="6" marL="3200400" algn="l">
              <a:lnSpc>
                <a:spcPct val="115000"/>
              </a:lnSpc>
              <a:spcBef>
                <a:spcPts val="0"/>
              </a:spcBef>
              <a:spcAft>
                <a:spcPts val="0"/>
              </a:spcAft>
              <a:buSzPts val="1900"/>
              <a:buChar char="●"/>
              <a:defRPr/>
            </a:lvl7pPr>
            <a:lvl8pPr indent="-349250" lvl="7" marL="3657600" algn="l">
              <a:lnSpc>
                <a:spcPct val="115000"/>
              </a:lnSpc>
              <a:spcBef>
                <a:spcPts val="0"/>
              </a:spcBef>
              <a:spcAft>
                <a:spcPts val="0"/>
              </a:spcAft>
              <a:buSzPts val="1900"/>
              <a:buChar char="○"/>
              <a:defRPr/>
            </a:lvl8pPr>
            <a:lvl9pPr indent="-349250" lvl="8" marL="4114800" algn="l">
              <a:lnSpc>
                <a:spcPct val="115000"/>
              </a:lnSpc>
              <a:spcBef>
                <a:spcPts val="0"/>
              </a:spcBef>
              <a:spcAft>
                <a:spcPts val="0"/>
              </a:spcAft>
              <a:buSzPts val="1900"/>
              <a:buChar char="■"/>
              <a:defRPr/>
            </a:lvl9pPr>
          </a:lstStyle>
          <a:p/>
        </p:txBody>
      </p:sp>
      <p:sp>
        <p:nvSpPr>
          <p:cNvPr id="84" name="Google Shape;84;g3a2cc3aa03a_0_526"/>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8.xml"/><Relationship Id="rId22" Type="http://schemas.openxmlformats.org/officeDocument/2006/relationships/slideLayout" Target="../slideLayouts/slideLayout40.xml"/><Relationship Id="rId21" Type="http://schemas.openxmlformats.org/officeDocument/2006/relationships/slideLayout" Target="../slideLayouts/slideLayout39.xml"/><Relationship Id="rId24" Type="http://schemas.openxmlformats.org/officeDocument/2006/relationships/slideLayout" Target="../slideLayouts/slideLayout42.xml"/><Relationship Id="rId23" Type="http://schemas.openxmlformats.org/officeDocument/2006/relationships/slideLayout" Target="../slideLayouts/slideLayout41.xml"/><Relationship Id="rId1" Type="http://schemas.openxmlformats.org/officeDocument/2006/relationships/image" Target="../media/image6.png"/><Relationship Id="rId2" Type="http://schemas.openxmlformats.org/officeDocument/2006/relationships/slideLayout" Target="../slideLayouts/slideLayout20.xml"/><Relationship Id="rId3" Type="http://schemas.openxmlformats.org/officeDocument/2006/relationships/slideLayout" Target="../slideLayouts/slideLayout21.xml"/><Relationship Id="rId4" Type="http://schemas.openxmlformats.org/officeDocument/2006/relationships/slideLayout" Target="../slideLayouts/slideLayout22.xml"/><Relationship Id="rId9" Type="http://schemas.openxmlformats.org/officeDocument/2006/relationships/slideLayout" Target="../slideLayouts/slideLayout27.xml"/><Relationship Id="rId26" Type="http://schemas.openxmlformats.org/officeDocument/2006/relationships/slideLayout" Target="../slideLayouts/slideLayout44.xml"/><Relationship Id="rId25" Type="http://schemas.openxmlformats.org/officeDocument/2006/relationships/slideLayout" Target="../slideLayouts/slideLayout43.xml"/><Relationship Id="rId28" Type="http://schemas.openxmlformats.org/officeDocument/2006/relationships/slideLayout" Target="../slideLayouts/slideLayout46.xml"/><Relationship Id="rId27" Type="http://schemas.openxmlformats.org/officeDocument/2006/relationships/slideLayout" Target="../slideLayouts/slideLayout45.xml"/><Relationship Id="rId5" Type="http://schemas.openxmlformats.org/officeDocument/2006/relationships/slideLayout" Target="../slideLayouts/slideLayout23.xml"/><Relationship Id="rId6" Type="http://schemas.openxmlformats.org/officeDocument/2006/relationships/slideLayout" Target="../slideLayouts/slideLayout24.xml"/><Relationship Id="rId29" Type="http://schemas.openxmlformats.org/officeDocument/2006/relationships/slideLayout" Target="../slideLayouts/slideLayout47.xml"/><Relationship Id="rId7" Type="http://schemas.openxmlformats.org/officeDocument/2006/relationships/slideLayout" Target="../slideLayouts/slideLayout25.xml"/><Relationship Id="rId8" Type="http://schemas.openxmlformats.org/officeDocument/2006/relationships/slideLayout" Target="../slideLayouts/slideLayout26.xml"/><Relationship Id="rId31" Type="http://schemas.openxmlformats.org/officeDocument/2006/relationships/slideLayout" Target="../slideLayouts/slideLayout49.xml"/><Relationship Id="rId30" Type="http://schemas.openxmlformats.org/officeDocument/2006/relationships/slideLayout" Target="../slideLayouts/slideLayout48.xml"/><Relationship Id="rId11" Type="http://schemas.openxmlformats.org/officeDocument/2006/relationships/slideLayout" Target="../slideLayouts/slideLayout29.xml"/><Relationship Id="rId33" Type="http://schemas.openxmlformats.org/officeDocument/2006/relationships/slideLayout" Target="../slideLayouts/slideLayout51.xml"/><Relationship Id="rId10" Type="http://schemas.openxmlformats.org/officeDocument/2006/relationships/slideLayout" Target="../slideLayouts/slideLayout28.xml"/><Relationship Id="rId32" Type="http://schemas.openxmlformats.org/officeDocument/2006/relationships/slideLayout" Target="../slideLayouts/slideLayout50.xml"/><Relationship Id="rId13" Type="http://schemas.openxmlformats.org/officeDocument/2006/relationships/slideLayout" Target="../slideLayouts/slideLayout31.xml"/><Relationship Id="rId35" Type="http://schemas.openxmlformats.org/officeDocument/2006/relationships/slideLayout" Target="../slideLayouts/slideLayout53.xml"/><Relationship Id="rId12" Type="http://schemas.openxmlformats.org/officeDocument/2006/relationships/slideLayout" Target="../slideLayouts/slideLayout30.xml"/><Relationship Id="rId34" Type="http://schemas.openxmlformats.org/officeDocument/2006/relationships/slideLayout" Target="../slideLayouts/slideLayout52.xml"/><Relationship Id="rId15" Type="http://schemas.openxmlformats.org/officeDocument/2006/relationships/slideLayout" Target="../slideLayouts/slideLayout33.xml"/><Relationship Id="rId37" Type="http://schemas.openxmlformats.org/officeDocument/2006/relationships/theme" Target="../theme/theme2.xml"/><Relationship Id="rId14" Type="http://schemas.openxmlformats.org/officeDocument/2006/relationships/slideLayout" Target="../slideLayouts/slideLayout32.xml"/><Relationship Id="rId36" Type="http://schemas.openxmlformats.org/officeDocument/2006/relationships/slideLayout" Target="../slideLayouts/slideLayout54.xml"/><Relationship Id="rId17" Type="http://schemas.openxmlformats.org/officeDocument/2006/relationships/slideLayout" Target="../slideLayouts/slideLayout35.xml"/><Relationship Id="rId16" Type="http://schemas.openxmlformats.org/officeDocument/2006/relationships/slideLayout" Target="../slideLayouts/slideLayout34.xml"/><Relationship Id="rId19" Type="http://schemas.openxmlformats.org/officeDocument/2006/relationships/slideLayout" Target="../slideLayouts/slideLayout37.xml"/><Relationship Id="rId18" Type="http://schemas.openxmlformats.org/officeDocument/2006/relationships/slideLayout" Target="../slideLayouts/slideLayout3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9" name="Shape 9"/>
        <p:cNvGrpSpPr/>
        <p:nvPr/>
      </p:nvGrpSpPr>
      <p:grpSpPr>
        <a:xfrm>
          <a:off x="0" y="0"/>
          <a:ext cx="0" cy="0"/>
          <a:chOff x="0" y="0"/>
          <a:chExt cx="0" cy="0"/>
        </a:xfrm>
      </p:grpSpPr>
      <p:sp>
        <p:nvSpPr>
          <p:cNvPr id="10" name="Google Shape;10;g3a2cc3aa03a_0_515"/>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rmAutofit/>
          </a:bodyPr>
          <a:lstStyle>
            <a:lvl1pPr lvl="0"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9pPr>
          </a:lstStyle>
          <a:p/>
        </p:txBody>
      </p:sp>
      <p:sp>
        <p:nvSpPr>
          <p:cNvPr id="11" name="Google Shape;11;g3a2cc3aa03a_0_515"/>
          <p:cNvSpPr txBox="1"/>
          <p:nvPr>
            <p:ph idx="1" type="body"/>
          </p:nvPr>
        </p:nvSpPr>
        <p:spPr>
          <a:xfrm>
            <a:off x="415600" y="1536633"/>
            <a:ext cx="11360700" cy="4555200"/>
          </a:xfrm>
          <a:prstGeom prst="rect">
            <a:avLst/>
          </a:prstGeom>
          <a:noFill/>
          <a:ln>
            <a:noFill/>
          </a:ln>
        </p:spPr>
        <p:txBody>
          <a:bodyPr anchorCtr="0" anchor="t" bIns="121900" lIns="121900" spcFirstLastPara="1" rIns="121900" wrap="square" tIns="121900">
            <a:normAutofit/>
          </a:bodyPr>
          <a:lstStyle>
            <a:lvl1pPr indent="-381000" lvl="0" marL="457200" marR="0" rtl="0" algn="l">
              <a:lnSpc>
                <a:spcPct val="115000"/>
              </a:lnSpc>
              <a:spcBef>
                <a:spcPts val="0"/>
              </a:spcBef>
              <a:spcAft>
                <a:spcPts val="0"/>
              </a:spcAft>
              <a:buClr>
                <a:schemeClr val="dk2"/>
              </a:buClr>
              <a:buSzPts val="2400"/>
              <a:buFont typeface="Arial"/>
              <a:buChar char="●"/>
              <a:defRPr b="0" i="0" sz="2400" u="none" cap="none" strike="noStrike">
                <a:solidFill>
                  <a:schemeClr val="dk2"/>
                </a:solidFill>
                <a:latin typeface="Arial"/>
                <a:ea typeface="Arial"/>
                <a:cs typeface="Arial"/>
                <a:sym typeface="Arial"/>
              </a:defRPr>
            </a:lvl1pPr>
            <a:lvl2pPr indent="-349250" lvl="1" marL="914400" marR="0" rtl="0" algn="l">
              <a:lnSpc>
                <a:spcPct val="115000"/>
              </a:lnSpc>
              <a:spcBef>
                <a:spcPts val="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2pPr>
            <a:lvl3pPr indent="-349250" lvl="2" marL="1371600" marR="0" rtl="0" algn="l">
              <a:lnSpc>
                <a:spcPct val="115000"/>
              </a:lnSpc>
              <a:spcBef>
                <a:spcPts val="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3pPr>
            <a:lvl4pPr indent="-349250" lvl="3" marL="1828800" marR="0" rtl="0" algn="l">
              <a:lnSpc>
                <a:spcPct val="115000"/>
              </a:lnSpc>
              <a:spcBef>
                <a:spcPts val="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4pPr>
            <a:lvl5pPr indent="-349250" lvl="4" marL="2286000" marR="0" rtl="0" algn="l">
              <a:lnSpc>
                <a:spcPct val="115000"/>
              </a:lnSpc>
              <a:spcBef>
                <a:spcPts val="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5pPr>
            <a:lvl6pPr indent="-349250" lvl="5" marL="2743200" marR="0" rtl="0" algn="l">
              <a:lnSpc>
                <a:spcPct val="115000"/>
              </a:lnSpc>
              <a:spcBef>
                <a:spcPts val="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6pPr>
            <a:lvl7pPr indent="-349250" lvl="6" marL="3200400" marR="0" rtl="0" algn="l">
              <a:lnSpc>
                <a:spcPct val="115000"/>
              </a:lnSpc>
              <a:spcBef>
                <a:spcPts val="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7pPr>
            <a:lvl8pPr indent="-349250" lvl="7" marL="3657600" marR="0" rtl="0" algn="l">
              <a:lnSpc>
                <a:spcPct val="115000"/>
              </a:lnSpc>
              <a:spcBef>
                <a:spcPts val="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8pPr>
            <a:lvl9pPr indent="-349250" lvl="8" marL="4114800" marR="0" rtl="0" algn="l">
              <a:lnSpc>
                <a:spcPct val="115000"/>
              </a:lnSpc>
              <a:spcBef>
                <a:spcPts val="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9pPr>
          </a:lstStyle>
          <a:p/>
        </p:txBody>
      </p:sp>
      <p:sp>
        <p:nvSpPr>
          <p:cNvPr id="12" name="Google Shape;12;g3a2cc3aa03a_0_515"/>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E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0" name="Shape 140"/>
        <p:cNvGrpSpPr/>
        <p:nvPr/>
      </p:nvGrpSpPr>
      <p:grpSpPr>
        <a:xfrm>
          <a:off x="0" y="0"/>
          <a:ext cx="0" cy="0"/>
          <a:chOff x="0" y="0"/>
          <a:chExt cx="0" cy="0"/>
        </a:xfrm>
      </p:grpSpPr>
      <p:sp>
        <p:nvSpPr>
          <p:cNvPr id="141" name="Google Shape;141;g3a2ede5e7d2_0_508"/>
          <p:cNvSpPr txBox="1"/>
          <p:nvPr>
            <p:ph type="title"/>
          </p:nvPr>
        </p:nvSpPr>
        <p:spPr>
          <a:xfrm>
            <a:off x="323998" y="365125"/>
            <a:ext cx="11594700" cy="1325700"/>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rgbClr val="262626"/>
              </a:buClr>
              <a:buSzPts val="4400"/>
              <a:buFont typeface="Montserrat"/>
              <a:buNone/>
              <a:defRPr b="1" i="0" sz="4400" u="none" cap="none" strike="noStrike">
                <a:solidFill>
                  <a:srgbClr val="262626"/>
                </a:solidFill>
                <a:latin typeface="Montserrat"/>
                <a:ea typeface="Montserrat"/>
                <a:cs typeface="Montserrat"/>
                <a:sym typeface="Montserrat"/>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42" name="Google Shape;142;g3a2ede5e7d2_0_508"/>
          <p:cNvSpPr txBox="1"/>
          <p:nvPr>
            <p:ph idx="1" type="body"/>
          </p:nvPr>
        </p:nvSpPr>
        <p:spPr>
          <a:xfrm>
            <a:off x="323999" y="1825625"/>
            <a:ext cx="11594700" cy="4351200"/>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rgbClr val="393939"/>
              </a:buClr>
              <a:buSzPts val="2800"/>
              <a:buFont typeface="Arial"/>
              <a:buChar char="•"/>
              <a:defRPr b="0" i="0" sz="2800" u="none" cap="none" strike="noStrike">
                <a:solidFill>
                  <a:srgbClr val="393939"/>
                </a:solidFill>
                <a:latin typeface="Lato"/>
                <a:ea typeface="Lato"/>
                <a:cs typeface="Lato"/>
                <a:sym typeface="Lato"/>
              </a:defRPr>
            </a:lvl1pPr>
            <a:lvl2pPr indent="-381000" lvl="1" marL="914400" marR="0" rtl="0" algn="l">
              <a:lnSpc>
                <a:spcPct val="90000"/>
              </a:lnSpc>
              <a:spcBef>
                <a:spcPts val="500"/>
              </a:spcBef>
              <a:spcAft>
                <a:spcPts val="0"/>
              </a:spcAft>
              <a:buClr>
                <a:srgbClr val="393939"/>
              </a:buClr>
              <a:buSzPts val="2400"/>
              <a:buFont typeface="Arial"/>
              <a:buChar char="•"/>
              <a:defRPr b="0" i="0" sz="2400" u="none" cap="none" strike="noStrike">
                <a:solidFill>
                  <a:srgbClr val="393939"/>
                </a:solidFill>
                <a:latin typeface="Lato"/>
                <a:ea typeface="Lato"/>
                <a:cs typeface="Lato"/>
                <a:sym typeface="Lato"/>
              </a:defRPr>
            </a:lvl2pPr>
            <a:lvl3pPr indent="-355600" lvl="2" marL="1371600" marR="0" rtl="0" algn="l">
              <a:lnSpc>
                <a:spcPct val="90000"/>
              </a:lnSpc>
              <a:spcBef>
                <a:spcPts val="500"/>
              </a:spcBef>
              <a:spcAft>
                <a:spcPts val="0"/>
              </a:spcAft>
              <a:buClr>
                <a:srgbClr val="393939"/>
              </a:buClr>
              <a:buSzPts val="2000"/>
              <a:buFont typeface="Arial"/>
              <a:buChar char="•"/>
              <a:defRPr b="0" i="0" sz="2000" u="none" cap="none" strike="noStrike">
                <a:solidFill>
                  <a:srgbClr val="393939"/>
                </a:solidFill>
                <a:latin typeface="Lato"/>
                <a:ea typeface="Lato"/>
                <a:cs typeface="Lato"/>
                <a:sym typeface="Lato"/>
              </a:defRPr>
            </a:lvl3pPr>
            <a:lvl4pPr indent="-342900" lvl="3" marL="1828800" marR="0" rtl="0" algn="l">
              <a:lnSpc>
                <a:spcPct val="90000"/>
              </a:lnSpc>
              <a:spcBef>
                <a:spcPts val="500"/>
              </a:spcBef>
              <a:spcAft>
                <a:spcPts val="0"/>
              </a:spcAft>
              <a:buClr>
                <a:srgbClr val="393939"/>
              </a:buClr>
              <a:buSzPts val="1800"/>
              <a:buFont typeface="Arial"/>
              <a:buChar char="•"/>
              <a:defRPr b="0" i="0" sz="1800" u="none" cap="none" strike="noStrike">
                <a:solidFill>
                  <a:srgbClr val="393939"/>
                </a:solidFill>
                <a:latin typeface="Lato"/>
                <a:ea typeface="Lato"/>
                <a:cs typeface="Lato"/>
                <a:sym typeface="Lato"/>
              </a:defRPr>
            </a:lvl4pPr>
            <a:lvl5pPr indent="-342900" lvl="4" marL="2286000" marR="0" rtl="0" algn="l">
              <a:lnSpc>
                <a:spcPct val="90000"/>
              </a:lnSpc>
              <a:spcBef>
                <a:spcPts val="500"/>
              </a:spcBef>
              <a:spcAft>
                <a:spcPts val="0"/>
              </a:spcAft>
              <a:buClr>
                <a:srgbClr val="393939"/>
              </a:buClr>
              <a:buSzPts val="1800"/>
              <a:buFont typeface="Arial"/>
              <a:buChar char="•"/>
              <a:defRPr b="0" i="0" sz="1800" u="none" cap="none" strike="noStrike">
                <a:solidFill>
                  <a:srgbClr val="393939"/>
                </a:solidFill>
                <a:latin typeface="Lato"/>
                <a:ea typeface="Lato"/>
                <a:cs typeface="Lato"/>
                <a:sym typeface="Lato"/>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pic>
        <p:nvPicPr>
          <p:cNvPr id="143" name="Google Shape;143;g3a2ede5e7d2_0_508"/>
          <p:cNvPicPr preferRelativeResize="0"/>
          <p:nvPr/>
        </p:nvPicPr>
        <p:blipFill rotWithShape="1">
          <a:blip r:embed="rId1">
            <a:alphaModFix amt="60000"/>
          </a:blip>
          <a:srcRect b="0" l="0" r="0" t="0"/>
          <a:stretch/>
        </p:blipFill>
        <p:spPr>
          <a:xfrm>
            <a:off x="11147712" y="439908"/>
            <a:ext cx="949617" cy="82085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69" r:id="rId2"/>
    <p:sldLayoutId id="2147483670" r:id="rId3"/>
    <p:sldLayoutId id="2147483671" r:id="rId4"/>
    <p:sldLayoutId id="2147483672" r:id="rId5"/>
    <p:sldLayoutId id="2147483673" r:id="rId6"/>
    <p:sldLayoutId id="2147483674" r:id="rId7"/>
    <p:sldLayoutId id="2147483675" r:id="rId8"/>
    <p:sldLayoutId id="2147483676" r:id="rId9"/>
    <p:sldLayoutId id="2147483677" r:id="rId10"/>
    <p:sldLayoutId id="2147483678" r:id="rId11"/>
    <p:sldLayoutId id="2147483679" r:id="rId12"/>
    <p:sldLayoutId id="2147483680" r:id="rId13"/>
    <p:sldLayoutId id="2147483681" r:id="rId14"/>
    <p:sldLayoutId id="2147483682" r:id="rId15"/>
    <p:sldLayoutId id="2147483683" r:id="rId16"/>
    <p:sldLayoutId id="2147483684" r:id="rId17"/>
    <p:sldLayoutId id="2147483685" r:id="rId18"/>
    <p:sldLayoutId id="2147483686" r:id="rId19"/>
    <p:sldLayoutId id="2147483687" r:id="rId20"/>
    <p:sldLayoutId id="2147483688" r:id="rId21"/>
    <p:sldLayoutId id="2147483689" r:id="rId22"/>
    <p:sldLayoutId id="2147483690" r:id="rId23"/>
    <p:sldLayoutId id="2147483691" r:id="rId24"/>
    <p:sldLayoutId id="2147483692" r:id="rId25"/>
    <p:sldLayoutId id="2147483693" r:id="rId26"/>
    <p:sldLayoutId id="2147483694" r:id="rId27"/>
    <p:sldLayoutId id="2147483695" r:id="rId28"/>
    <p:sldLayoutId id="2147483696" r:id="rId29"/>
    <p:sldLayoutId id="2147483697" r:id="rId30"/>
    <p:sldLayoutId id="2147483698" r:id="rId31"/>
    <p:sldLayoutId id="2147483699" r:id="rId32"/>
    <p:sldLayoutId id="2147483700" r:id="rId33"/>
    <p:sldLayoutId id="2147483701" r:id="rId34"/>
    <p:sldLayoutId id="2147483702" r:id="rId35"/>
    <p:sldLayoutId id="2147483703" r:id="rId3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0.xml"/><Relationship Id="rId3" Type="http://schemas.openxmlformats.org/officeDocument/2006/relationships/hyperlink" Target="http://localhost:8888/notebooks/Documents/Proyectos/test-etl/notebooks/Propuesta-ETL.ipynb#2.-Pol%C3%ADtica-de-Normalizaci%C3%B3n-y-Formato" TargetMode="External"/><Relationship Id="rId4" Type="http://schemas.openxmlformats.org/officeDocument/2006/relationships/hyperlink" Target="http://localhost:8888/notebooks/Documents/Proyectos/test-etl/notebooks/Propuesta-ETL.ipynb#3.-Pol%C3%ADtica-de-Unicidad-y-Precedencia"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2.xml"/><Relationship Id="rId3" Type="http://schemas.openxmlformats.org/officeDocument/2006/relationships/hyperlink" Target="http://localhost:8888/notebooks/Documents/Proyectos/test-etl/notebooks/Propuesta-ETL.ipynb#Carga"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0.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4.xml"/><Relationship Id="rId3" Type="http://schemas.openxmlformats.org/officeDocument/2006/relationships/image" Target="../media/image22.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0.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0.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0.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1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0.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16.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0.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 name="Shape 479"/>
        <p:cNvGrpSpPr/>
        <p:nvPr/>
      </p:nvGrpSpPr>
      <p:grpSpPr>
        <a:xfrm>
          <a:off x="0" y="0"/>
          <a:ext cx="0" cy="0"/>
          <a:chOff x="0" y="0"/>
          <a:chExt cx="0" cy="0"/>
        </a:xfrm>
      </p:grpSpPr>
      <p:sp>
        <p:nvSpPr>
          <p:cNvPr id="480" name="Google Shape;480;p2"/>
          <p:cNvSpPr txBox="1"/>
          <p:nvPr>
            <p:ph idx="1" type="subTitle"/>
          </p:nvPr>
        </p:nvSpPr>
        <p:spPr>
          <a:xfrm>
            <a:off x="202587" y="3904273"/>
            <a:ext cx="5098755" cy="922353"/>
          </a:xfrm>
          <a:prstGeom prst="rect">
            <a:avLst/>
          </a:prstGeom>
          <a:noFill/>
          <a:ln>
            <a:noFill/>
          </a:ln>
        </p:spPr>
        <p:txBody>
          <a:bodyPr anchorCtr="0" anchor="t" bIns="45700" lIns="91425" spcFirstLastPara="1" rIns="91425" wrap="square" tIns="45700">
            <a:normAutofit lnSpcReduction="20000"/>
          </a:bodyPr>
          <a:lstStyle/>
          <a:p>
            <a:pPr indent="0" lvl="0" marL="0" rtl="0" algn="l">
              <a:lnSpc>
                <a:spcPct val="90000"/>
              </a:lnSpc>
              <a:spcBef>
                <a:spcPts val="0"/>
              </a:spcBef>
              <a:spcAft>
                <a:spcPts val="0"/>
              </a:spcAft>
              <a:buClr>
                <a:srgbClr val="A8A8A8"/>
              </a:buClr>
              <a:buSzPts val="1600"/>
              <a:buNone/>
            </a:pPr>
            <a:r>
              <a:rPr lang="es-ES" sz="2000"/>
              <a:t>Diseño ETL</a:t>
            </a:r>
            <a:endParaRPr sz="2000"/>
          </a:p>
          <a:p>
            <a:pPr indent="0" lvl="0" marL="0" rtl="0" algn="l">
              <a:lnSpc>
                <a:spcPct val="90000"/>
              </a:lnSpc>
              <a:spcBef>
                <a:spcPts val="1600"/>
              </a:spcBef>
              <a:spcAft>
                <a:spcPts val="1600"/>
              </a:spcAft>
              <a:buClr>
                <a:srgbClr val="A8A8A8"/>
              </a:buClr>
              <a:buSzPts val="1600"/>
              <a:buNone/>
            </a:pPr>
            <a:br>
              <a:rPr lang="es-ES" sz="1691"/>
            </a:br>
            <a:r>
              <a:rPr lang="es-ES" sz="1691"/>
              <a:t>Noviembre 2025</a:t>
            </a:r>
            <a:endParaRPr sz="1691"/>
          </a:p>
        </p:txBody>
      </p:sp>
      <p:sp>
        <p:nvSpPr>
          <p:cNvPr id="481" name="Google Shape;481;p2"/>
          <p:cNvSpPr txBox="1"/>
          <p:nvPr>
            <p:ph type="ctrTitle"/>
          </p:nvPr>
        </p:nvSpPr>
        <p:spPr>
          <a:xfrm>
            <a:off x="202587" y="2791609"/>
            <a:ext cx="5098755" cy="1112664"/>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rgbClr val="FFFFFF"/>
              </a:buClr>
              <a:buSzPts val="3200"/>
              <a:buFont typeface="Montserrat"/>
              <a:buNone/>
            </a:pPr>
            <a:r>
              <a:rPr b="0" lang="es-ES" sz="3600"/>
              <a:t>Propuesta </a:t>
            </a:r>
            <a:r>
              <a:rPr lang="es-ES" sz="3600"/>
              <a:t>de Solución</a:t>
            </a:r>
            <a:endParaRPr sz="3600"/>
          </a:p>
        </p:txBody>
      </p:sp>
      <p:pic>
        <p:nvPicPr>
          <p:cNvPr id="482" name="Google Shape;482;p2"/>
          <p:cNvPicPr preferRelativeResize="0"/>
          <p:nvPr/>
        </p:nvPicPr>
        <p:blipFill rotWithShape="1">
          <a:blip r:embed="rId3">
            <a:alphaModFix/>
          </a:blip>
          <a:srcRect b="0" l="0" r="0" t="0"/>
          <a:stretch/>
        </p:blipFill>
        <p:spPr>
          <a:xfrm>
            <a:off x="6238699" y="1956425"/>
            <a:ext cx="5738926" cy="2632425"/>
          </a:xfrm>
          <a:prstGeom prst="rect">
            <a:avLst/>
          </a:prstGeom>
          <a:noFill/>
          <a:ln>
            <a:noFill/>
          </a:ln>
        </p:spPr>
      </p:pic>
      <p:sp>
        <p:nvSpPr>
          <p:cNvPr id="483" name="Google Shape;483;p2"/>
          <p:cNvSpPr/>
          <p:nvPr/>
        </p:nvSpPr>
        <p:spPr>
          <a:xfrm>
            <a:off x="0" y="6122524"/>
            <a:ext cx="4041600" cy="735600"/>
          </a:xfrm>
          <a:prstGeom prst="roundRect">
            <a:avLst>
              <a:gd fmla="val 16667" name="adj"/>
            </a:avLst>
          </a:prstGeom>
          <a:solidFill>
            <a:srgbClr val="20272A"/>
          </a:solidFill>
          <a:ln cap="flat" cmpd="sng" w="12700">
            <a:solidFill>
              <a:srgbClr val="D8E2F3">
                <a:alpha val="49410"/>
              </a:srgbClr>
            </a:solidFill>
            <a:prstDash val="solid"/>
            <a:miter lim="800000"/>
            <a:headEnd len="sm" w="sm" type="none"/>
            <a:tailEnd len="sm" w="sm" type="none"/>
          </a:ln>
          <a:effectLst>
            <a:outerShdw blurRad="266700" sx="101000" rotWithShape="0" algn="ctr" dir="3600000" dist="76200" sy="101000">
              <a:srgbClr val="002060">
                <a:alpha val="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9" name="Shape 569"/>
        <p:cNvGrpSpPr/>
        <p:nvPr/>
      </p:nvGrpSpPr>
      <p:grpSpPr>
        <a:xfrm>
          <a:off x="0" y="0"/>
          <a:ext cx="0" cy="0"/>
          <a:chOff x="0" y="0"/>
          <a:chExt cx="0" cy="0"/>
        </a:xfrm>
      </p:grpSpPr>
      <p:cxnSp>
        <p:nvCxnSpPr>
          <p:cNvPr id="570" name="Google Shape;570;g3a3095b890e_0_13"/>
          <p:cNvCxnSpPr/>
          <p:nvPr/>
        </p:nvCxnSpPr>
        <p:spPr>
          <a:xfrm>
            <a:off x="12250646" y="364437"/>
            <a:ext cx="0" cy="4644000"/>
          </a:xfrm>
          <a:prstGeom prst="straightConnector1">
            <a:avLst/>
          </a:prstGeom>
          <a:noFill/>
          <a:ln cap="flat" cmpd="sng" w="9525">
            <a:solidFill>
              <a:srgbClr val="F2F2F2"/>
            </a:solidFill>
            <a:prstDash val="dot"/>
            <a:miter lim="800000"/>
            <a:headEnd len="sm" w="sm" type="none"/>
            <a:tailEnd len="sm" w="sm" type="none"/>
          </a:ln>
        </p:spPr>
      </p:cxnSp>
      <p:sp>
        <p:nvSpPr>
          <p:cNvPr id="571" name="Google Shape;571;g3a3095b890e_0_13"/>
          <p:cNvSpPr txBox="1"/>
          <p:nvPr>
            <p:ph type="ctrTitle"/>
          </p:nvPr>
        </p:nvSpPr>
        <p:spPr>
          <a:xfrm>
            <a:off x="324000" y="360000"/>
            <a:ext cx="10191600" cy="5760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171616"/>
              </a:buClr>
              <a:buSzPts val="3200"/>
              <a:buFont typeface="Montserrat"/>
              <a:buNone/>
            </a:pPr>
            <a:r>
              <a:rPr lang="es-ES" sz="3200">
                <a:solidFill>
                  <a:srgbClr val="171616"/>
                </a:solidFill>
              </a:rPr>
              <a:t>Requerimientos</a:t>
            </a:r>
            <a:endParaRPr/>
          </a:p>
        </p:txBody>
      </p:sp>
      <p:sp>
        <p:nvSpPr>
          <p:cNvPr id="572" name="Google Shape;572;g3a3095b890e_0_13"/>
          <p:cNvSpPr txBox="1"/>
          <p:nvPr/>
        </p:nvSpPr>
        <p:spPr>
          <a:xfrm>
            <a:off x="5453743" y="1426029"/>
            <a:ext cx="0" cy="0"/>
          </a:xfrm>
          <a:prstGeom prst="rect">
            <a:avLst/>
          </a:prstGeom>
          <a:noFill/>
          <a:ln>
            <a:noFill/>
          </a:ln>
        </p:spPr>
        <p:txBody>
          <a:bodyPr anchorCtr="0" anchor="t" bIns="45700" lIns="91425" spcFirstLastPara="1" rIns="91425" wrap="square" tIns="45700">
            <a:normAutofit fontScale="25000" lnSpcReduction="20000"/>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573" name="Google Shape;573;g3a3095b890e_0_13"/>
          <p:cNvGrpSpPr/>
          <p:nvPr/>
        </p:nvGrpSpPr>
        <p:grpSpPr>
          <a:xfrm>
            <a:off x="541900" y="908402"/>
            <a:ext cx="10605275" cy="3656233"/>
            <a:chOff x="804200" y="1908683"/>
            <a:chExt cx="10605275" cy="3656233"/>
          </a:xfrm>
        </p:grpSpPr>
        <p:sp>
          <p:nvSpPr>
            <p:cNvPr id="574" name="Google Shape;574;g3a3095b890e_0_13"/>
            <p:cNvSpPr/>
            <p:nvPr/>
          </p:nvSpPr>
          <p:spPr>
            <a:xfrm>
              <a:off x="804212" y="2947116"/>
              <a:ext cx="2522700" cy="2617800"/>
            </a:xfrm>
            <a:prstGeom prst="rect">
              <a:avLst/>
            </a:prstGeom>
            <a:noFill/>
            <a:ln>
              <a:noFill/>
            </a:ln>
            <a:effectLst>
              <a:outerShdw blurRad="63500" sx="31000" rotWithShape="0" algn="ctr" dist="12700" sy="31000">
                <a:schemeClr val="lt1">
                  <a:alpha val="81960"/>
                </a:schemeClr>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rPr b="1" lang="es-ES" sz="1000" u="none">
                  <a:solidFill>
                    <a:schemeClr val="lt1"/>
                  </a:solidFill>
                  <a:latin typeface="Calibri"/>
                  <a:ea typeface="Calibri"/>
                  <a:cs typeface="Calibri"/>
                  <a:sym typeface="Calibri"/>
                </a:rPr>
                <a:t>[Exclusiones]</a:t>
              </a:r>
              <a:endParaRPr/>
            </a:p>
          </p:txBody>
        </p:sp>
        <p:sp>
          <p:nvSpPr>
            <p:cNvPr id="575" name="Google Shape;575;g3a3095b890e_0_13"/>
            <p:cNvSpPr/>
            <p:nvPr/>
          </p:nvSpPr>
          <p:spPr>
            <a:xfrm>
              <a:off x="804200" y="2329599"/>
              <a:ext cx="2476800" cy="2436000"/>
            </a:xfrm>
            <a:prstGeom prst="roundRect">
              <a:avLst>
                <a:gd fmla="val 5534" name="adj"/>
              </a:avLst>
            </a:prstGeom>
            <a:solidFill>
              <a:schemeClr val="lt1"/>
            </a:solidFill>
            <a:ln cap="flat" cmpd="sng" w="12700">
              <a:solidFill>
                <a:srgbClr val="CFE1FF"/>
              </a:solidFill>
              <a:prstDash val="dash"/>
              <a:miter lim="800000"/>
              <a:headEnd len="sm" w="sm" type="none"/>
              <a:tailEnd len="sm" w="sm" type="none"/>
            </a:ln>
            <a:effectLst>
              <a:outerShdw blurRad="266700" sx="101000" rotWithShape="0" algn="ctr" dir="3600000" dist="76200" sy="101000">
                <a:srgbClr val="002060">
                  <a:alpha val="471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576" name="Google Shape;576;g3a3095b890e_0_13"/>
            <p:cNvGrpSpPr/>
            <p:nvPr/>
          </p:nvGrpSpPr>
          <p:grpSpPr>
            <a:xfrm>
              <a:off x="1746702" y="1908683"/>
              <a:ext cx="568440" cy="568440"/>
              <a:chOff x="2015207" y="1620313"/>
              <a:chExt cx="900000" cy="900000"/>
            </a:xfrm>
          </p:grpSpPr>
          <p:sp>
            <p:nvSpPr>
              <p:cNvPr id="577" name="Google Shape;577;g3a3095b890e_0_13"/>
              <p:cNvSpPr/>
              <p:nvPr/>
            </p:nvSpPr>
            <p:spPr>
              <a:xfrm>
                <a:off x="2015207" y="1620313"/>
                <a:ext cx="900000" cy="900000"/>
              </a:xfrm>
              <a:prstGeom prst="ellipse">
                <a:avLst/>
              </a:prstGeom>
              <a:solidFill>
                <a:srgbClr val="00B05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578" name="Google Shape;578;g3a3095b890e_0_13"/>
              <p:cNvGrpSpPr/>
              <p:nvPr/>
            </p:nvGrpSpPr>
            <p:grpSpPr>
              <a:xfrm rot="-3037943">
                <a:off x="2270394" y="1910488"/>
                <a:ext cx="387146" cy="241323"/>
                <a:chOff x="8525871" y="1235319"/>
                <a:chExt cx="387142" cy="241321"/>
              </a:xfrm>
            </p:grpSpPr>
            <p:sp>
              <p:nvSpPr>
                <p:cNvPr id="579" name="Google Shape;579;g3a3095b890e_0_13"/>
                <p:cNvSpPr/>
                <p:nvPr/>
              </p:nvSpPr>
              <p:spPr>
                <a:xfrm>
                  <a:off x="8526013" y="1396240"/>
                  <a:ext cx="387000" cy="80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80" name="Google Shape;580;g3a3095b890e_0_13"/>
                <p:cNvSpPr/>
                <p:nvPr/>
              </p:nvSpPr>
              <p:spPr>
                <a:xfrm rot="5400000">
                  <a:off x="8449371" y="1311819"/>
                  <a:ext cx="230400" cy="77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sp>
          <p:nvSpPr>
            <p:cNvPr id="581" name="Google Shape;581;g3a3095b890e_0_13"/>
            <p:cNvSpPr txBox="1"/>
            <p:nvPr/>
          </p:nvSpPr>
          <p:spPr>
            <a:xfrm>
              <a:off x="897741" y="2534924"/>
              <a:ext cx="2266200" cy="2135100"/>
            </a:xfrm>
            <a:prstGeom prst="rect">
              <a:avLst/>
            </a:prstGeom>
            <a:noFill/>
            <a:ln>
              <a:noFill/>
            </a:ln>
          </p:spPr>
          <p:txBody>
            <a:bodyPr anchorCtr="0" anchor="t" bIns="45700" lIns="91425" spcFirstLastPara="1" rIns="91425" wrap="square" tIns="45700">
              <a:spAutoFit/>
            </a:bodyPr>
            <a:lstStyle/>
            <a:p>
              <a:pPr indent="0" lvl="0" marL="76200" rtl="0" algn="l">
                <a:spcBef>
                  <a:spcPts val="1500"/>
                </a:spcBef>
                <a:spcAft>
                  <a:spcPts val="0"/>
                </a:spcAft>
                <a:buNone/>
              </a:pPr>
              <a:r>
                <a:rPr b="1" lang="es-ES" sz="1200">
                  <a:solidFill>
                    <a:schemeClr val="dk2"/>
                  </a:solidFill>
                  <a:highlight>
                    <a:srgbClr val="FFFFFF"/>
                  </a:highlight>
                  <a:latin typeface="Lato"/>
                  <a:ea typeface="Lato"/>
                  <a:cs typeface="Lato"/>
                  <a:sym typeface="Lato"/>
                </a:rPr>
                <a:t>Política de Normalización y Formato</a:t>
              </a:r>
              <a:r>
                <a:rPr b="1" lang="es-ES" sz="1200">
                  <a:solidFill>
                    <a:schemeClr val="dk2"/>
                  </a:solidFill>
                  <a:highlight>
                    <a:srgbClr val="FFFFFF"/>
                  </a:highlight>
                  <a:uFill>
                    <a:noFill/>
                  </a:uFill>
                  <a:latin typeface="Lato"/>
                  <a:ea typeface="Lato"/>
                  <a:cs typeface="Lato"/>
                  <a:sym typeface="Lato"/>
                  <a:hlinkClick r:id="rId3">
                    <a:extLst>
                      <a:ext uri="{A12FA001-AC4F-418D-AE19-62706E023703}">
                        <ahyp:hlinkClr val="tx"/>
                      </a:ext>
                    </a:extLst>
                  </a:hlinkClick>
                </a:rPr>
                <a:t>¶</a:t>
              </a:r>
              <a:endParaRPr b="1" sz="1200">
                <a:solidFill>
                  <a:schemeClr val="dk2"/>
                </a:solidFill>
                <a:highlight>
                  <a:srgbClr val="FFFFFF"/>
                </a:highlight>
                <a:latin typeface="Lato"/>
                <a:ea typeface="Lato"/>
                <a:cs typeface="Lato"/>
                <a:sym typeface="Lato"/>
              </a:endParaRPr>
            </a:p>
            <a:p>
              <a:pPr indent="-298450" lvl="0" marL="457200" rtl="0" algn="l">
                <a:lnSpc>
                  <a:spcPct val="115000"/>
                </a:lnSpc>
                <a:spcBef>
                  <a:spcPts val="1100"/>
                </a:spcBef>
                <a:spcAft>
                  <a:spcPts val="0"/>
                </a:spcAft>
                <a:buClr>
                  <a:schemeClr val="dk2"/>
                </a:buClr>
                <a:buSzPts val="1100"/>
                <a:buFont typeface="Lato"/>
                <a:buChar char="●"/>
              </a:pPr>
              <a:r>
                <a:rPr lang="es-ES" sz="1100">
                  <a:solidFill>
                    <a:schemeClr val="dk2"/>
                  </a:solidFill>
                  <a:highlight>
                    <a:srgbClr val="FFFFFF"/>
                  </a:highlight>
                  <a:latin typeface="Lato"/>
                  <a:ea typeface="Lato"/>
                  <a:cs typeface="Lato"/>
                  <a:sym typeface="Lato"/>
                </a:rPr>
                <a:t>Email: conversión a minúsculas.</a:t>
              </a:r>
              <a:endParaRPr sz="1100">
                <a:solidFill>
                  <a:schemeClr val="dk2"/>
                </a:solidFill>
                <a:highlight>
                  <a:srgbClr val="FFFFFF"/>
                </a:highlight>
                <a:latin typeface="Lato"/>
                <a:ea typeface="Lato"/>
                <a:cs typeface="Lato"/>
                <a:sym typeface="Lato"/>
              </a:endParaRPr>
            </a:p>
            <a:p>
              <a:pPr indent="-298450" lvl="0" marL="457200" rtl="0" algn="l">
                <a:lnSpc>
                  <a:spcPct val="115000"/>
                </a:lnSpc>
                <a:spcBef>
                  <a:spcPts val="0"/>
                </a:spcBef>
                <a:spcAft>
                  <a:spcPts val="0"/>
                </a:spcAft>
                <a:buClr>
                  <a:schemeClr val="dk2"/>
                </a:buClr>
                <a:buSzPts val="1100"/>
                <a:buFont typeface="Lato"/>
                <a:buChar char="●"/>
              </a:pPr>
              <a:r>
                <a:rPr lang="es-ES" sz="1100">
                  <a:solidFill>
                    <a:schemeClr val="dk2"/>
                  </a:solidFill>
                  <a:highlight>
                    <a:srgbClr val="FFFFFF"/>
                  </a:highlight>
                  <a:latin typeface="Lato"/>
                  <a:ea typeface="Lato"/>
                  <a:cs typeface="Lato"/>
                  <a:sym typeface="Lato"/>
                </a:rPr>
                <a:t>Fechas: dd/mm/yyyy HH:mm → YYYY-MM-DD HH:MM:SS.</a:t>
              </a:r>
              <a:endParaRPr sz="1100">
                <a:solidFill>
                  <a:schemeClr val="dk2"/>
                </a:solidFill>
                <a:highlight>
                  <a:srgbClr val="FFFFFF"/>
                </a:highlight>
                <a:latin typeface="Lato"/>
                <a:ea typeface="Lato"/>
                <a:cs typeface="Lato"/>
                <a:sym typeface="Lato"/>
              </a:endParaRPr>
            </a:p>
            <a:p>
              <a:pPr indent="-298450" lvl="0" marL="457200" rtl="0" algn="l">
                <a:lnSpc>
                  <a:spcPct val="115000"/>
                </a:lnSpc>
                <a:spcBef>
                  <a:spcPts val="0"/>
                </a:spcBef>
                <a:spcAft>
                  <a:spcPts val="0"/>
                </a:spcAft>
                <a:buClr>
                  <a:schemeClr val="dk2"/>
                </a:buClr>
                <a:buSzPts val="1100"/>
                <a:buFont typeface="Lato"/>
                <a:buChar char="●"/>
              </a:pPr>
              <a:r>
                <a:rPr lang="es-ES" sz="1100">
                  <a:solidFill>
                    <a:schemeClr val="dk2"/>
                  </a:solidFill>
                  <a:highlight>
                    <a:srgbClr val="FFFFFF"/>
                  </a:highlight>
                  <a:latin typeface="Lato"/>
                  <a:ea typeface="Lato"/>
                  <a:cs typeface="Lato"/>
                  <a:sym typeface="Lato"/>
                </a:rPr>
                <a:t>IPS: formato de ip n.n.n.n</a:t>
              </a:r>
              <a:endParaRPr sz="1100">
                <a:solidFill>
                  <a:schemeClr val="dk2"/>
                </a:solidFill>
                <a:highlight>
                  <a:srgbClr val="FFFFFF"/>
                </a:highlight>
                <a:latin typeface="Lato"/>
                <a:ea typeface="Lato"/>
                <a:cs typeface="Lato"/>
                <a:sym typeface="Lato"/>
              </a:endParaRPr>
            </a:p>
            <a:p>
              <a:pPr indent="-298450" lvl="0" marL="457200" rtl="0" algn="l">
                <a:lnSpc>
                  <a:spcPct val="115000"/>
                </a:lnSpc>
                <a:spcBef>
                  <a:spcPts val="0"/>
                </a:spcBef>
                <a:spcAft>
                  <a:spcPts val="0"/>
                </a:spcAft>
                <a:buClr>
                  <a:schemeClr val="dk2"/>
                </a:buClr>
                <a:buSzPts val="1100"/>
                <a:buFont typeface="Lato"/>
                <a:buChar char="●"/>
              </a:pPr>
              <a:r>
                <a:rPr lang="es-ES" sz="1100">
                  <a:solidFill>
                    <a:schemeClr val="dk2"/>
                  </a:solidFill>
                  <a:highlight>
                    <a:srgbClr val="FFFFFF"/>
                  </a:highlight>
                  <a:latin typeface="Lato"/>
                  <a:ea typeface="Lato"/>
                  <a:cs typeface="Lato"/>
                  <a:sym typeface="Lato"/>
                </a:rPr>
                <a:t>Banderas: normalización de valores categóricos.</a:t>
              </a:r>
              <a:endParaRPr i="0" sz="1100" u="none" cap="none" strike="noStrike">
                <a:solidFill>
                  <a:schemeClr val="dk2"/>
                </a:solidFill>
                <a:latin typeface="Lato"/>
                <a:ea typeface="Lato"/>
                <a:cs typeface="Lato"/>
                <a:sym typeface="Lato"/>
              </a:endParaRPr>
            </a:p>
          </p:txBody>
        </p:sp>
        <p:grpSp>
          <p:nvGrpSpPr>
            <p:cNvPr id="582" name="Google Shape;582;g3a3095b890e_0_13"/>
            <p:cNvGrpSpPr/>
            <p:nvPr/>
          </p:nvGrpSpPr>
          <p:grpSpPr>
            <a:xfrm>
              <a:off x="3505175" y="1908683"/>
              <a:ext cx="2476800" cy="2856916"/>
              <a:chOff x="3505175" y="1908683"/>
              <a:chExt cx="2476800" cy="2856916"/>
            </a:xfrm>
          </p:grpSpPr>
          <p:sp>
            <p:nvSpPr>
              <p:cNvPr id="583" name="Google Shape;583;g3a3095b890e_0_13"/>
              <p:cNvSpPr/>
              <p:nvPr/>
            </p:nvSpPr>
            <p:spPr>
              <a:xfrm>
                <a:off x="3505175" y="2329599"/>
                <a:ext cx="2476800" cy="2436000"/>
              </a:xfrm>
              <a:prstGeom prst="roundRect">
                <a:avLst>
                  <a:gd fmla="val 5534" name="adj"/>
                </a:avLst>
              </a:prstGeom>
              <a:solidFill>
                <a:schemeClr val="lt1"/>
              </a:solidFill>
              <a:ln cap="flat" cmpd="sng" w="12700">
                <a:solidFill>
                  <a:srgbClr val="CFE1FF"/>
                </a:solidFill>
                <a:prstDash val="dash"/>
                <a:miter lim="800000"/>
                <a:headEnd len="sm" w="sm" type="none"/>
                <a:tailEnd len="sm" w="sm" type="none"/>
              </a:ln>
              <a:effectLst>
                <a:outerShdw blurRad="266700" sx="101000" rotWithShape="0" algn="ctr" dir="3600000" dist="76200" sy="101000">
                  <a:srgbClr val="002060">
                    <a:alpha val="471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584" name="Google Shape;584;g3a3095b890e_0_13"/>
              <p:cNvGrpSpPr/>
              <p:nvPr/>
            </p:nvGrpSpPr>
            <p:grpSpPr>
              <a:xfrm>
                <a:off x="4464491" y="1908683"/>
                <a:ext cx="568440" cy="568440"/>
                <a:chOff x="2015207" y="1620313"/>
                <a:chExt cx="900000" cy="900000"/>
              </a:xfrm>
            </p:grpSpPr>
            <p:sp>
              <p:nvSpPr>
                <p:cNvPr id="585" name="Google Shape;585;g3a3095b890e_0_13"/>
                <p:cNvSpPr/>
                <p:nvPr/>
              </p:nvSpPr>
              <p:spPr>
                <a:xfrm>
                  <a:off x="2015207" y="1620313"/>
                  <a:ext cx="900000" cy="900000"/>
                </a:xfrm>
                <a:prstGeom prst="ellipse">
                  <a:avLst/>
                </a:prstGeom>
                <a:solidFill>
                  <a:srgbClr val="00B05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586" name="Google Shape;586;g3a3095b890e_0_13"/>
                <p:cNvGrpSpPr/>
                <p:nvPr/>
              </p:nvGrpSpPr>
              <p:grpSpPr>
                <a:xfrm rot="-3037943">
                  <a:off x="2270394" y="1910488"/>
                  <a:ext cx="387146" cy="241323"/>
                  <a:chOff x="8525871" y="1235319"/>
                  <a:chExt cx="387142" cy="241321"/>
                </a:xfrm>
              </p:grpSpPr>
              <p:sp>
                <p:nvSpPr>
                  <p:cNvPr id="587" name="Google Shape;587;g3a3095b890e_0_13"/>
                  <p:cNvSpPr/>
                  <p:nvPr/>
                </p:nvSpPr>
                <p:spPr>
                  <a:xfrm>
                    <a:off x="8526013" y="1396240"/>
                    <a:ext cx="387000" cy="80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88" name="Google Shape;588;g3a3095b890e_0_13"/>
                  <p:cNvSpPr/>
                  <p:nvPr/>
                </p:nvSpPr>
                <p:spPr>
                  <a:xfrm rot="5400000">
                    <a:off x="8449371" y="1311819"/>
                    <a:ext cx="230400" cy="77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grpSp>
        <p:grpSp>
          <p:nvGrpSpPr>
            <p:cNvPr id="589" name="Google Shape;589;g3a3095b890e_0_13"/>
            <p:cNvGrpSpPr/>
            <p:nvPr/>
          </p:nvGrpSpPr>
          <p:grpSpPr>
            <a:xfrm>
              <a:off x="6206150" y="1908683"/>
              <a:ext cx="2476800" cy="2856916"/>
              <a:chOff x="6206150" y="1908683"/>
              <a:chExt cx="2476800" cy="2856916"/>
            </a:xfrm>
          </p:grpSpPr>
          <p:sp>
            <p:nvSpPr>
              <p:cNvPr id="590" name="Google Shape;590;g3a3095b890e_0_13"/>
              <p:cNvSpPr/>
              <p:nvPr/>
            </p:nvSpPr>
            <p:spPr>
              <a:xfrm>
                <a:off x="6206150" y="2329599"/>
                <a:ext cx="2476800" cy="2436000"/>
              </a:xfrm>
              <a:prstGeom prst="roundRect">
                <a:avLst>
                  <a:gd fmla="val 5534" name="adj"/>
                </a:avLst>
              </a:prstGeom>
              <a:solidFill>
                <a:schemeClr val="lt1"/>
              </a:solidFill>
              <a:ln cap="flat" cmpd="sng" w="12700">
                <a:solidFill>
                  <a:srgbClr val="CFE1FF"/>
                </a:solidFill>
                <a:prstDash val="dash"/>
                <a:miter lim="800000"/>
                <a:headEnd len="sm" w="sm" type="none"/>
                <a:tailEnd len="sm" w="sm" type="none"/>
              </a:ln>
              <a:effectLst>
                <a:outerShdw blurRad="266700" sx="101000" rotWithShape="0" algn="ctr" dir="3600000" dist="76200" sy="101000">
                  <a:srgbClr val="002060">
                    <a:alpha val="471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591" name="Google Shape;591;g3a3095b890e_0_13"/>
              <p:cNvGrpSpPr/>
              <p:nvPr/>
            </p:nvGrpSpPr>
            <p:grpSpPr>
              <a:xfrm>
                <a:off x="7157700" y="1908683"/>
                <a:ext cx="568440" cy="568440"/>
                <a:chOff x="2015207" y="1620313"/>
                <a:chExt cx="900000" cy="900000"/>
              </a:xfrm>
            </p:grpSpPr>
            <p:sp>
              <p:nvSpPr>
                <p:cNvPr id="592" name="Google Shape;592;g3a3095b890e_0_13"/>
                <p:cNvSpPr/>
                <p:nvPr/>
              </p:nvSpPr>
              <p:spPr>
                <a:xfrm>
                  <a:off x="2015207" y="1620313"/>
                  <a:ext cx="900000" cy="900000"/>
                </a:xfrm>
                <a:prstGeom prst="ellipse">
                  <a:avLst/>
                </a:prstGeom>
                <a:solidFill>
                  <a:srgbClr val="00B05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593" name="Google Shape;593;g3a3095b890e_0_13"/>
                <p:cNvGrpSpPr/>
                <p:nvPr/>
              </p:nvGrpSpPr>
              <p:grpSpPr>
                <a:xfrm rot="-3037943">
                  <a:off x="2270394" y="1910488"/>
                  <a:ext cx="387146" cy="241323"/>
                  <a:chOff x="8525871" y="1235319"/>
                  <a:chExt cx="387142" cy="241321"/>
                </a:xfrm>
              </p:grpSpPr>
              <p:sp>
                <p:nvSpPr>
                  <p:cNvPr id="594" name="Google Shape;594;g3a3095b890e_0_13"/>
                  <p:cNvSpPr/>
                  <p:nvPr/>
                </p:nvSpPr>
                <p:spPr>
                  <a:xfrm>
                    <a:off x="8526013" y="1396240"/>
                    <a:ext cx="387000" cy="80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95" name="Google Shape;595;g3a3095b890e_0_13"/>
                  <p:cNvSpPr/>
                  <p:nvPr/>
                </p:nvSpPr>
                <p:spPr>
                  <a:xfrm rot="5400000">
                    <a:off x="8449371" y="1311819"/>
                    <a:ext cx="230400" cy="77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grpSp>
        <p:grpSp>
          <p:nvGrpSpPr>
            <p:cNvPr id="596" name="Google Shape;596;g3a3095b890e_0_13"/>
            <p:cNvGrpSpPr/>
            <p:nvPr/>
          </p:nvGrpSpPr>
          <p:grpSpPr>
            <a:xfrm>
              <a:off x="8932675" y="1908683"/>
              <a:ext cx="2476800" cy="2856916"/>
              <a:chOff x="8932675" y="1908683"/>
              <a:chExt cx="2476800" cy="2856916"/>
            </a:xfrm>
          </p:grpSpPr>
          <p:sp>
            <p:nvSpPr>
              <p:cNvPr id="597" name="Google Shape;597;g3a3095b890e_0_13"/>
              <p:cNvSpPr/>
              <p:nvPr/>
            </p:nvSpPr>
            <p:spPr>
              <a:xfrm>
                <a:off x="8932675" y="2329599"/>
                <a:ext cx="2476800" cy="2436000"/>
              </a:xfrm>
              <a:prstGeom prst="roundRect">
                <a:avLst>
                  <a:gd fmla="val 5534" name="adj"/>
                </a:avLst>
              </a:prstGeom>
              <a:solidFill>
                <a:schemeClr val="lt1"/>
              </a:solidFill>
              <a:ln cap="flat" cmpd="sng" w="12700">
                <a:solidFill>
                  <a:srgbClr val="CFE1FF"/>
                </a:solidFill>
                <a:prstDash val="dash"/>
                <a:miter lim="800000"/>
                <a:headEnd len="sm" w="sm" type="none"/>
                <a:tailEnd len="sm" w="sm" type="none"/>
              </a:ln>
              <a:effectLst>
                <a:outerShdw blurRad="266700" sx="101000" rotWithShape="0" algn="ctr" dir="3600000" dist="76200" sy="101000">
                  <a:srgbClr val="002060">
                    <a:alpha val="471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598" name="Google Shape;598;g3a3095b890e_0_13"/>
              <p:cNvGrpSpPr/>
              <p:nvPr/>
            </p:nvGrpSpPr>
            <p:grpSpPr>
              <a:xfrm>
                <a:off x="9882992" y="1908683"/>
                <a:ext cx="568440" cy="568440"/>
                <a:chOff x="2015207" y="1620313"/>
                <a:chExt cx="900000" cy="900000"/>
              </a:xfrm>
            </p:grpSpPr>
            <p:sp>
              <p:nvSpPr>
                <p:cNvPr id="599" name="Google Shape;599;g3a3095b890e_0_13"/>
                <p:cNvSpPr/>
                <p:nvPr/>
              </p:nvSpPr>
              <p:spPr>
                <a:xfrm>
                  <a:off x="2015207" y="1620313"/>
                  <a:ext cx="900000" cy="900000"/>
                </a:xfrm>
                <a:prstGeom prst="ellipse">
                  <a:avLst/>
                </a:prstGeom>
                <a:solidFill>
                  <a:srgbClr val="00B05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600" name="Google Shape;600;g3a3095b890e_0_13"/>
                <p:cNvGrpSpPr/>
                <p:nvPr/>
              </p:nvGrpSpPr>
              <p:grpSpPr>
                <a:xfrm rot="-3037943">
                  <a:off x="2270394" y="1910488"/>
                  <a:ext cx="387146" cy="241323"/>
                  <a:chOff x="8525871" y="1235319"/>
                  <a:chExt cx="387142" cy="241321"/>
                </a:xfrm>
              </p:grpSpPr>
              <p:sp>
                <p:nvSpPr>
                  <p:cNvPr id="601" name="Google Shape;601;g3a3095b890e_0_13"/>
                  <p:cNvSpPr/>
                  <p:nvPr/>
                </p:nvSpPr>
                <p:spPr>
                  <a:xfrm>
                    <a:off x="8526013" y="1396240"/>
                    <a:ext cx="387000" cy="80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02" name="Google Shape;602;g3a3095b890e_0_13"/>
                  <p:cNvSpPr/>
                  <p:nvPr/>
                </p:nvSpPr>
                <p:spPr>
                  <a:xfrm rot="5400000">
                    <a:off x="8449371" y="1311819"/>
                    <a:ext cx="230400" cy="77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grpSp>
        <p:sp>
          <p:nvSpPr>
            <p:cNvPr id="603" name="Google Shape;603;g3a3095b890e_0_13"/>
            <p:cNvSpPr txBox="1"/>
            <p:nvPr/>
          </p:nvSpPr>
          <p:spPr>
            <a:xfrm>
              <a:off x="3621492" y="2534924"/>
              <a:ext cx="2266200" cy="2135100"/>
            </a:xfrm>
            <a:prstGeom prst="rect">
              <a:avLst/>
            </a:prstGeom>
            <a:noFill/>
            <a:ln>
              <a:noFill/>
            </a:ln>
          </p:spPr>
          <p:txBody>
            <a:bodyPr anchorCtr="0" anchor="t" bIns="45700" lIns="91425" spcFirstLastPara="1" rIns="91425" wrap="square" tIns="45700">
              <a:spAutoFit/>
            </a:bodyPr>
            <a:lstStyle/>
            <a:p>
              <a:pPr indent="0" lvl="0" marL="76200" rtl="0" algn="l">
                <a:spcBef>
                  <a:spcPts val="1500"/>
                </a:spcBef>
                <a:spcAft>
                  <a:spcPts val="0"/>
                </a:spcAft>
                <a:buNone/>
              </a:pPr>
              <a:r>
                <a:rPr b="1" lang="es-ES" sz="1200">
                  <a:solidFill>
                    <a:schemeClr val="dk2"/>
                  </a:solidFill>
                  <a:highlight>
                    <a:srgbClr val="FFFFFF"/>
                  </a:highlight>
                </a:rPr>
                <a:t>Política de Unicidad y Precedencia</a:t>
              </a:r>
              <a:r>
                <a:rPr b="1" lang="es-ES" sz="1200">
                  <a:solidFill>
                    <a:schemeClr val="dk2"/>
                  </a:solidFill>
                  <a:highlight>
                    <a:srgbClr val="FFFFFF"/>
                  </a:highlight>
                  <a:uFill>
                    <a:noFill/>
                  </a:uFill>
                  <a:hlinkClick r:id="rId4">
                    <a:extLst>
                      <a:ext uri="{A12FA001-AC4F-418D-AE19-62706E023703}">
                        <ahyp:hlinkClr val="tx"/>
                      </a:ext>
                    </a:extLst>
                  </a:hlinkClick>
                </a:rPr>
                <a:t>¶</a:t>
              </a:r>
              <a:endParaRPr b="1" sz="1200">
                <a:solidFill>
                  <a:schemeClr val="dk2"/>
                </a:solidFill>
                <a:highlight>
                  <a:srgbClr val="FFFFFF"/>
                </a:highlight>
              </a:endParaRPr>
            </a:p>
            <a:p>
              <a:pPr indent="-298450" lvl="0" marL="457200" rtl="0" algn="l">
                <a:lnSpc>
                  <a:spcPct val="115000"/>
                </a:lnSpc>
                <a:spcBef>
                  <a:spcPts val="1100"/>
                </a:spcBef>
                <a:spcAft>
                  <a:spcPts val="0"/>
                </a:spcAft>
                <a:buClr>
                  <a:schemeClr val="dk2"/>
                </a:buClr>
                <a:buSzPts val="1100"/>
                <a:buChar char="●"/>
              </a:pPr>
              <a:r>
                <a:rPr lang="es-ES" sz="1100">
                  <a:solidFill>
                    <a:schemeClr val="dk2"/>
                  </a:solidFill>
                  <a:highlight>
                    <a:srgbClr val="FFFFFF"/>
                  </a:highlight>
                </a:rPr>
                <a:t>Criterio de duplicado: mismo email y mismos valores en todos los campos.</a:t>
              </a:r>
              <a:endParaRPr sz="1100">
                <a:solidFill>
                  <a:schemeClr val="dk2"/>
                </a:solidFill>
                <a:highlight>
                  <a:srgbClr val="FFFFFF"/>
                </a:highlight>
              </a:endParaRPr>
            </a:p>
            <a:p>
              <a:pPr indent="-298450" lvl="0" marL="457200" rtl="0" algn="l">
                <a:lnSpc>
                  <a:spcPct val="115000"/>
                </a:lnSpc>
                <a:spcBef>
                  <a:spcPts val="0"/>
                </a:spcBef>
                <a:spcAft>
                  <a:spcPts val="0"/>
                </a:spcAft>
                <a:buClr>
                  <a:schemeClr val="dk2"/>
                </a:buClr>
                <a:buSzPts val="1100"/>
                <a:buChar char="●"/>
              </a:pPr>
              <a:r>
                <a:rPr lang="es-ES" sz="1100">
                  <a:solidFill>
                    <a:schemeClr val="dk2"/>
                  </a:solidFill>
                  <a:highlight>
                    <a:srgbClr val="FFFFFF"/>
                  </a:highlight>
                </a:rPr>
                <a:t>Regla de resolución: conservar registro con Fecha envío más reciente.</a:t>
              </a:r>
              <a:endParaRPr b="0" i="0" sz="1100" u="none" cap="none" strike="noStrike">
                <a:solidFill>
                  <a:schemeClr val="dk2"/>
                </a:solidFill>
                <a:latin typeface="Lato"/>
                <a:ea typeface="Lato"/>
                <a:cs typeface="Lato"/>
                <a:sym typeface="Lato"/>
              </a:endParaRPr>
            </a:p>
          </p:txBody>
        </p:sp>
        <p:sp>
          <p:nvSpPr>
            <p:cNvPr id="604" name="Google Shape;604;g3a3095b890e_0_13"/>
            <p:cNvSpPr txBox="1"/>
            <p:nvPr/>
          </p:nvSpPr>
          <p:spPr>
            <a:xfrm>
              <a:off x="6308738" y="2534924"/>
              <a:ext cx="2266200" cy="1745700"/>
            </a:xfrm>
            <a:prstGeom prst="rect">
              <a:avLst/>
            </a:prstGeom>
            <a:noFill/>
            <a:ln>
              <a:noFill/>
            </a:ln>
          </p:spPr>
          <p:txBody>
            <a:bodyPr anchorCtr="0" anchor="t" bIns="45700" lIns="91425" spcFirstLastPara="1" rIns="91425" wrap="square" tIns="45700">
              <a:spAutoFit/>
            </a:bodyPr>
            <a:lstStyle/>
            <a:p>
              <a:pPr indent="0" lvl="0" marL="76200" rtl="0" algn="l">
                <a:spcBef>
                  <a:spcPts val="1500"/>
                </a:spcBef>
                <a:spcAft>
                  <a:spcPts val="0"/>
                </a:spcAft>
                <a:buNone/>
              </a:pPr>
              <a:r>
                <a:rPr b="1" lang="es-ES" sz="1200">
                  <a:solidFill>
                    <a:schemeClr val="dk2"/>
                  </a:solidFill>
                  <a:highlight>
                    <a:srgbClr val="FFFFFF"/>
                  </a:highlight>
                </a:rPr>
                <a:t> Política de Integridad de Negocio</a:t>
              </a:r>
              <a:endParaRPr b="1" sz="1200">
                <a:solidFill>
                  <a:schemeClr val="dk2"/>
                </a:solidFill>
                <a:highlight>
                  <a:srgbClr val="FFFFFF"/>
                </a:highlight>
              </a:endParaRPr>
            </a:p>
            <a:p>
              <a:pPr indent="-298450" lvl="0" marL="457200" rtl="0" algn="l">
                <a:lnSpc>
                  <a:spcPct val="115000"/>
                </a:lnSpc>
                <a:spcBef>
                  <a:spcPts val="1100"/>
                </a:spcBef>
                <a:spcAft>
                  <a:spcPts val="0"/>
                </a:spcAft>
                <a:buClr>
                  <a:schemeClr val="dk2"/>
                </a:buClr>
                <a:buSzPts val="1100"/>
                <a:buChar char="●"/>
              </a:pPr>
              <a:r>
                <a:rPr lang="es-ES" sz="1100">
                  <a:solidFill>
                    <a:schemeClr val="dk2"/>
                  </a:solidFill>
                  <a:highlight>
                    <a:srgbClr val="EEEEEE"/>
                  </a:highlight>
                  <a:latin typeface="Courier New"/>
                  <a:ea typeface="Courier New"/>
                  <a:cs typeface="Courier New"/>
                  <a:sym typeface="Courier New"/>
                </a:rPr>
                <a:t>Fecha open</a:t>
              </a:r>
              <a:r>
                <a:rPr lang="es-ES" sz="1100">
                  <a:solidFill>
                    <a:schemeClr val="dk2"/>
                  </a:solidFill>
                  <a:highlight>
                    <a:srgbClr val="FFFFFF"/>
                  </a:highlight>
                </a:rPr>
                <a:t> ≥ </a:t>
              </a:r>
              <a:r>
                <a:rPr lang="es-ES" sz="1100">
                  <a:solidFill>
                    <a:schemeClr val="dk2"/>
                  </a:solidFill>
                  <a:highlight>
                    <a:srgbClr val="EEEEEE"/>
                  </a:highlight>
                  <a:latin typeface="Courier New"/>
                  <a:ea typeface="Courier New"/>
                  <a:cs typeface="Courier New"/>
                  <a:sym typeface="Courier New"/>
                </a:rPr>
                <a:t>Fecha envío</a:t>
              </a:r>
              <a:r>
                <a:rPr lang="es-ES" sz="1100">
                  <a:solidFill>
                    <a:schemeClr val="dk2"/>
                  </a:solidFill>
                  <a:highlight>
                    <a:srgbClr val="FFFFFF"/>
                  </a:highlight>
                </a:rPr>
                <a:t>.</a:t>
              </a:r>
              <a:endParaRPr sz="1100">
                <a:solidFill>
                  <a:schemeClr val="dk2"/>
                </a:solidFill>
                <a:highlight>
                  <a:srgbClr val="FFFFFF"/>
                </a:highlight>
              </a:endParaRPr>
            </a:p>
            <a:p>
              <a:pPr indent="-298450" lvl="0" marL="457200" rtl="0" algn="l">
                <a:lnSpc>
                  <a:spcPct val="115000"/>
                </a:lnSpc>
                <a:spcBef>
                  <a:spcPts val="0"/>
                </a:spcBef>
                <a:spcAft>
                  <a:spcPts val="0"/>
                </a:spcAft>
                <a:buClr>
                  <a:schemeClr val="dk2"/>
                </a:buClr>
                <a:buSzPts val="1100"/>
                <a:buChar char="●"/>
              </a:pPr>
              <a:r>
                <a:rPr lang="es-ES" sz="1100">
                  <a:solidFill>
                    <a:schemeClr val="dk2"/>
                  </a:solidFill>
                  <a:highlight>
                    <a:srgbClr val="EEEEEE"/>
                  </a:highlight>
                  <a:latin typeface="Courier New"/>
                  <a:ea typeface="Courier New"/>
                  <a:cs typeface="Courier New"/>
                  <a:sym typeface="Courier New"/>
                </a:rPr>
                <a:t>Fecha click</a:t>
              </a:r>
              <a:r>
                <a:rPr lang="es-ES" sz="1100">
                  <a:solidFill>
                    <a:schemeClr val="dk2"/>
                  </a:solidFill>
                  <a:highlight>
                    <a:srgbClr val="FFFFFF"/>
                  </a:highlight>
                </a:rPr>
                <a:t> ≥ </a:t>
              </a:r>
              <a:r>
                <a:rPr lang="es-ES" sz="1100">
                  <a:solidFill>
                    <a:schemeClr val="dk2"/>
                  </a:solidFill>
                  <a:highlight>
                    <a:srgbClr val="EEEEEE"/>
                  </a:highlight>
                  <a:latin typeface="Courier New"/>
                  <a:ea typeface="Courier New"/>
                  <a:cs typeface="Courier New"/>
                  <a:sym typeface="Courier New"/>
                </a:rPr>
                <a:t>Fecha open</a:t>
              </a:r>
              <a:r>
                <a:rPr lang="es-ES" sz="1100">
                  <a:solidFill>
                    <a:schemeClr val="dk2"/>
                  </a:solidFill>
                  <a:highlight>
                    <a:srgbClr val="FFFFFF"/>
                  </a:highlight>
                </a:rPr>
                <a:t> y ≤ </a:t>
              </a:r>
              <a:r>
                <a:rPr lang="es-ES" sz="1100">
                  <a:solidFill>
                    <a:schemeClr val="dk2"/>
                  </a:solidFill>
                  <a:highlight>
                    <a:srgbClr val="EEEEEE"/>
                  </a:highlight>
                  <a:latin typeface="Courier New"/>
                  <a:ea typeface="Courier New"/>
                  <a:cs typeface="Courier New"/>
                  <a:sym typeface="Courier New"/>
                </a:rPr>
                <a:t>Fecha envío</a:t>
              </a:r>
              <a:r>
                <a:rPr lang="es-ES" sz="1100">
                  <a:solidFill>
                    <a:schemeClr val="dk2"/>
                  </a:solidFill>
                  <a:highlight>
                    <a:srgbClr val="FFFFFF"/>
                  </a:highlight>
                </a:rPr>
                <a:t>.</a:t>
              </a:r>
              <a:endParaRPr sz="1100">
                <a:solidFill>
                  <a:schemeClr val="dk2"/>
                </a:solidFill>
                <a:highlight>
                  <a:srgbClr val="FFFFFF"/>
                </a:highlight>
              </a:endParaRPr>
            </a:p>
            <a:p>
              <a:pPr indent="-298450" lvl="0" marL="457200" rtl="0" algn="l">
                <a:lnSpc>
                  <a:spcPct val="115000"/>
                </a:lnSpc>
                <a:spcBef>
                  <a:spcPts val="0"/>
                </a:spcBef>
                <a:spcAft>
                  <a:spcPts val="0"/>
                </a:spcAft>
                <a:buClr>
                  <a:schemeClr val="dk2"/>
                </a:buClr>
                <a:buSzPts val="1100"/>
                <a:buChar char="●"/>
              </a:pPr>
              <a:r>
                <a:rPr lang="es-ES" sz="1100">
                  <a:solidFill>
                    <a:schemeClr val="dk2"/>
                  </a:solidFill>
                  <a:highlight>
                    <a:srgbClr val="FFFFFF"/>
                  </a:highlight>
                </a:rPr>
                <a:t>Violaciones → registro en tabla de errores.</a:t>
              </a:r>
              <a:endParaRPr b="0" i="0" sz="1100" u="none" cap="none" strike="noStrike">
                <a:solidFill>
                  <a:schemeClr val="dk2"/>
                </a:solidFill>
                <a:latin typeface="Lato"/>
                <a:ea typeface="Lato"/>
                <a:cs typeface="Lato"/>
                <a:sym typeface="Lato"/>
              </a:endParaRPr>
            </a:p>
          </p:txBody>
        </p:sp>
        <p:sp>
          <p:nvSpPr>
            <p:cNvPr id="605" name="Google Shape;605;g3a3095b890e_0_13"/>
            <p:cNvSpPr txBox="1"/>
            <p:nvPr/>
          </p:nvSpPr>
          <p:spPr>
            <a:xfrm>
              <a:off x="9028038" y="2534924"/>
              <a:ext cx="2266200" cy="2008800"/>
            </a:xfrm>
            <a:prstGeom prst="rect">
              <a:avLst/>
            </a:prstGeom>
            <a:noFill/>
            <a:ln>
              <a:noFill/>
            </a:ln>
          </p:spPr>
          <p:txBody>
            <a:bodyPr anchorCtr="0" anchor="t" bIns="45700" lIns="91425" spcFirstLastPara="1" rIns="91425" wrap="square" tIns="45700">
              <a:spAutoFit/>
            </a:bodyPr>
            <a:lstStyle/>
            <a:p>
              <a:pPr indent="0" lvl="0" marL="0" rtl="0" algn="l">
                <a:lnSpc>
                  <a:spcPct val="115000"/>
                </a:lnSpc>
                <a:spcBef>
                  <a:spcPts val="1400"/>
                </a:spcBef>
                <a:spcAft>
                  <a:spcPts val="0"/>
                </a:spcAft>
                <a:buNone/>
              </a:pPr>
              <a:r>
                <a:rPr b="1" lang="es-ES" sz="1200">
                  <a:solidFill>
                    <a:schemeClr val="dk2"/>
                  </a:solidFill>
                  <a:latin typeface="Lato"/>
                  <a:ea typeface="Lato"/>
                  <a:cs typeface="Lato"/>
                  <a:sym typeface="Lato"/>
                </a:rPr>
                <a:t>Políticas de Nulos y Manejo de Ausencias</a:t>
              </a:r>
              <a:endParaRPr b="1" sz="1200">
                <a:solidFill>
                  <a:schemeClr val="dk2"/>
                </a:solidFill>
                <a:latin typeface="Lato"/>
                <a:ea typeface="Lato"/>
                <a:cs typeface="Lato"/>
                <a:sym typeface="Lato"/>
              </a:endParaRPr>
            </a:p>
            <a:p>
              <a:pPr indent="-298450" lvl="0" marL="457200" rtl="0" algn="l">
                <a:lnSpc>
                  <a:spcPct val="115000"/>
                </a:lnSpc>
                <a:spcBef>
                  <a:spcPts val="1200"/>
                </a:spcBef>
                <a:spcAft>
                  <a:spcPts val="0"/>
                </a:spcAft>
                <a:buClr>
                  <a:schemeClr val="dk2"/>
                </a:buClr>
                <a:buSzPts val="1100"/>
                <a:buChar char="●"/>
              </a:pPr>
              <a:r>
                <a:rPr b="1" lang="es-ES" sz="1100">
                  <a:solidFill>
                    <a:schemeClr val="dk2"/>
                  </a:solidFill>
                  <a:latin typeface="Lato"/>
                  <a:ea typeface="Lato"/>
                  <a:cs typeface="Lato"/>
                  <a:sym typeface="Lato"/>
                </a:rPr>
                <a:t>Emails</a:t>
              </a:r>
              <a:r>
                <a:rPr lang="es-ES" sz="1100">
                  <a:solidFill>
                    <a:schemeClr val="dk2"/>
                  </a:solidFill>
                  <a:latin typeface="Lato"/>
                  <a:ea typeface="Lato"/>
                  <a:cs typeface="Lato"/>
                  <a:sym typeface="Lato"/>
                </a:rPr>
                <a:t>:vacíos o inválido → error</a:t>
              </a:r>
              <a:endParaRPr sz="1100">
                <a:solidFill>
                  <a:schemeClr val="dk2"/>
                </a:solidFill>
                <a:latin typeface="Lato"/>
                <a:ea typeface="Lato"/>
                <a:cs typeface="Lato"/>
                <a:sym typeface="Lato"/>
              </a:endParaRPr>
            </a:p>
            <a:p>
              <a:pPr indent="-298450" lvl="0" marL="457200" rtl="0" algn="l">
                <a:lnSpc>
                  <a:spcPct val="115000"/>
                </a:lnSpc>
                <a:spcBef>
                  <a:spcPts val="0"/>
                </a:spcBef>
                <a:spcAft>
                  <a:spcPts val="0"/>
                </a:spcAft>
                <a:buClr>
                  <a:schemeClr val="dk2"/>
                </a:buClr>
                <a:buSzPts val="1100"/>
                <a:buChar char="●"/>
              </a:pPr>
              <a:r>
                <a:rPr b="1" lang="es-ES" sz="1100">
                  <a:solidFill>
                    <a:schemeClr val="dk2"/>
                  </a:solidFill>
                  <a:latin typeface="Lato"/>
                  <a:ea typeface="Lato"/>
                  <a:cs typeface="Lato"/>
                  <a:sym typeface="Lato"/>
                </a:rPr>
                <a:t>Fecha envío</a:t>
              </a:r>
              <a:r>
                <a:rPr lang="es-ES" sz="1100">
                  <a:solidFill>
                    <a:schemeClr val="dk2"/>
                  </a:solidFill>
                  <a:latin typeface="Lato"/>
                  <a:ea typeface="Lato"/>
                  <a:cs typeface="Lato"/>
                  <a:sym typeface="Lato"/>
                </a:rPr>
                <a:t>: vacía o inválido → error</a:t>
              </a:r>
              <a:endParaRPr sz="1100">
                <a:solidFill>
                  <a:schemeClr val="dk2"/>
                </a:solidFill>
                <a:latin typeface="Lato"/>
                <a:ea typeface="Lato"/>
                <a:cs typeface="Lato"/>
                <a:sym typeface="Lato"/>
              </a:endParaRPr>
            </a:p>
            <a:p>
              <a:pPr indent="-298450" lvl="0" marL="457200" rtl="0" algn="l">
                <a:lnSpc>
                  <a:spcPct val="115000"/>
                </a:lnSpc>
                <a:spcBef>
                  <a:spcPts val="0"/>
                </a:spcBef>
                <a:spcAft>
                  <a:spcPts val="0"/>
                </a:spcAft>
                <a:buClr>
                  <a:schemeClr val="dk2"/>
                </a:buClr>
                <a:buSzPts val="1100"/>
                <a:buChar char="●"/>
              </a:pPr>
              <a:r>
                <a:rPr b="1" lang="es-ES" sz="1100">
                  <a:solidFill>
                    <a:schemeClr val="dk2"/>
                  </a:solidFill>
                  <a:latin typeface="Lato"/>
                  <a:ea typeface="Lato"/>
                  <a:cs typeface="Lato"/>
                  <a:sym typeface="Lato"/>
                </a:rPr>
                <a:t>Fecha open</a:t>
              </a:r>
              <a:r>
                <a:rPr lang="es-ES" sz="1100">
                  <a:solidFill>
                    <a:schemeClr val="dk2"/>
                  </a:solidFill>
                  <a:latin typeface="Lato"/>
                  <a:ea typeface="Lato"/>
                  <a:cs typeface="Lato"/>
                  <a:sym typeface="Lato"/>
                </a:rPr>
                <a:t>: vacía → NULL</a:t>
              </a:r>
              <a:endParaRPr sz="1100">
                <a:solidFill>
                  <a:schemeClr val="dk2"/>
                </a:solidFill>
                <a:latin typeface="Lato"/>
                <a:ea typeface="Lato"/>
                <a:cs typeface="Lato"/>
                <a:sym typeface="Lato"/>
              </a:endParaRPr>
            </a:p>
            <a:p>
              <a:pPr indent="-298450" lvl="0" marL="457200" rtl="0" algn="l">
                <a:lnSpc>
                  <a:spcPct val="115000"/>
                </a:lnSpc>
                <a:spcBef>
                  <a:spcPts val="0"/>
                </a:spcBef>
                <a:spcAft>
                  <a:spcPts val="0"/>
                </a:spcAft>
                <a:buClr>
                  <a:schemeClr val="dk2"/>
                </a:buClr>
                <a:buSzPts val="1100"/>
                <a:buChar char="●"/>
              </a:pPr>
              <a:r>
                <a:rPr b="1" lang="es-ES" sz="1100">
                  <a:solidFill>
                    <a:schemeClr val="dk2"/>
                  </a:solidFill>
                  <a:latin typeface="Lato"/>
                  <a:ea typeface="Lato"/>
                  <a:cs typeface="Lato"/>
                  <a:sym typeface="Lato"/>
                </a:rPr>
                <a:t>Opens</a:t>
              </a:r>
              <a:r>
                <a:rPr lang="es-ES" sz="1100">
                  <a:solidFill>
                    <a:schemeClr val="dk2"/>
                  </a:solidFill>
                  <a:latin typeface="Lato"/>
                  <a:ea typeface="Lato"/>
                  <a:cs typeface="Lato"/>
                  <a:sym typeface="Lato"/>
                </a:rPr>
                <a:t>: vacía → 0 </a:t>
              </a:r>
              <a:endParaRPr i="0" sz="1100" u="none" cap="none" strike="noStrike">
                <a:solidFill>
                  <a:schemeClr val="dk2"/>
                </a:solidFill>
                <a:latin typeface="Lato"/>
                <a:ea typeface="Lato"/>
                <a:cs typeface="Lato"/>
                <a:sym typeface="Lato"/>
              </a:endParaRPr>
            </a:p>
          </p:txBody>
        </p:sp>
      </p:grpSp>
      <p:grpSp>
        <p:nvGrpSpPr>
          <p:cNvPr id="606" name="Google Shape;606;g3a3095b890e_0_13"/>
          <p:cNvGrpSpPr/>
          <p:nvPr/>
        </p:nvGrpSpPr>
        <p:grpSpPr>
          <a:xfrm>
            <a:off x="708100" y="3841840"/>
            <a:ext cx="10605275" cy="3656233"/>
            <a:chOff x="804200" y="1908683"/>
            <a:chExt cx="10605275" cy="3656233"/>
          </a:xfrm>
        </p:grpSpPr>
        <p:sp>
          <p:nvSpPr>
            <p:cNvPr id="607" name="Google Shape;607;g3a3095b890e_0_13"/>
            <p:cNvSpPr/>
            <p:nvPr/>
          </p:nvSpPr>
          <p:spPr>
            <a:xfrm>
              <a:off x="804212" y="2947116"/>
              <a:ext cx="2522700" cy="2617800"/>
            </a:xfrm>
            <a:prstGeom prst="rect">
              <a:avLst/>
            </a:prstGeom>
            <a:noFill/>
            <a:ln>
              <a:noFill/>
            </a:ln>
            <a:effectLst>
              <a:outerShdw blurRad="63500" sx="31000" rotWithShape="0" algn="ctr" dist="12700" sy="31000">
                <a:schemeClr val="lt1">
                  <a:alpha val="81960"/>
                </a:schemeClr>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rPr b="1" lang="es-ES" sz="1000" u="none">
                  <a:solidFill>
                    <a:schemeClr val="lt1"/>
                  </a:solidFill>
                  <a:latin typeface="Calibri"/>
                  <a:ea typeface="Calibri"/>
                  <a:cs typeface="Calibri"/>
                  <a:sym typeface="Calibri"/>
                </a:rPr>
                <a:t>[Exclusiones]</a:t>
              </a:r>
              <a:endParaRPr/>
            </a:p>
          </p:txBody>
        </p:sp>
        <p:sp>
          <p:nvSpPr>
            <p:cNvPr id="608" name="Google Shape;608;g3a3095b890e_0_13"/>
            <p:cNvSpPr/>
            <p:nvPr/>
          </p:nvSpPr>
          <p:spPr>
            <a:xfrm>
              <a:off x="804200" y="2329599"/>
              <a:ext cx="2476800" cy="2436000"/>
            </a:xfrm>
            <a:prstGeom prst="roundRect">
              <a:avLst>
                <a:gd fmla="val 5534" name="adj"/>
              </a:avLst>
            </a:prstGeom>
            <a:solidFill>
              <a:schemeClr val="lt1"/>
            </a:solidFill>
            <a:ln cap="flat" cmpd="sng" w="12700">
              <a:solidFill>
                <a:srgbClr val="CFE1FF"/>
              </a:solidFill>
              <a:prstDash val="dash"/>
              <a:miter lim="800000"/>
              <a:headEnd len="sm" w="sm" type="none"/>
              <a:tailEnd len="sm" w="sm" type="none"/>
            </a:ln>
            <a:effectLst>
              <a:outerShdw blurRad="266700" sx="101000" rotWithShape="0" algn="ctr" dir="3600000" dist="76200" sy="101000">
                <a:srgbClr val="002060">
                  <a:alpha val="471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609" name="Google Shape;609;g3a3095b890e_0_13"/>
            <p:cNvGrpSpPr/>
            <p:nvPr/>
          </p:nvGrpSpPr>
          <p:grpSpPr>
            <a:xfrm>
              <a:off x="1746702" y="1908683"/>
              <a:ext cx="568440" cy="568440"/>
              <a:chOff x="2015207" y="1620313"/>
              <a:chExt cx="900000" cy="900000"/>
            </a:xfrm>
          </p:grpSpPr>
          <p:sp>
            <p:nvSpPr>
              <p:cNvPr id="610" name="Google Shape;610;g3a3095b890e_0_13"/>
              <p:cNvSpPr/>
              <p:nvPr/>
            </p:nvSpPr>
            <p:spPr>
              <a:xfrm>
                <a:off x="2015207" y="1620313"/>
                <a:ext cx="900000" cy="900000"/>
              </a:xfrm>
              <a:prstGeom prst="ellipse">
                <a:avLst/>
              </a:prstGeom>
              <a:solidFill>
                <a:srgbClr val="00B05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611" name="Google Shape;611;g3a3095b890e_0_13"/>
              <p:cNvGrpSpPr/>
              <p:nvPr/>
            </p:nvGrpSpPr>
            <p:grpSpPr>
              <a:xfrm rot="-3037943">
                <a:off x="2270394" y="1910488"/>
                <a:ext cx="387146" cy="241323"/>
                <a:chOff x="8525871" y="1235319"/>
                <a:chExt cx="387142" cy="241321"/>
              </a:xfrm>
            </p:grpSpPr>
            <p:sp>
              <p:nvSpPr>
                <p:cNvPr id="612" name="Google Shape;612;g3a3095b890e_0_13"/>
                <p:cNvSpPr/>
                <p:nvPr/>
              </p:nvSpPr>
              <p:spPr>
                <a:xfrm>
                  <a:off x="8526013" y="1396240"/>
                  <a:ext cx="387000" cy="80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13" name="Google Shape;613;g3a3095b890e_0_13"/>
                <p:cNvSpPr/>
                <p:nvPr/>
              </p:nvSpPr>
              <p:spPr>
                <a:xfrm rot="5400000">
                  <a:off x="8449371" y="1311819"/>
                  <a:ext cx="230400" cy="77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sp>
          <p:nvSpPr>
            <p:cNvPr id="614" name="Google Shape;614;g3a3095b890e_0_13"/>
            <p:cNvSpPr txBox="1"/>
            <p:nvPr/>
          </p:nvSpPr>
          <p:spPr>
            <a:xfrm>
              <a:off x="897741" y="2534924"/>
              <a:ext cx="2266200" cy="1612200"/>
            </a:xfrm>
            <a:prstGeom prst="rect">
              <a:avLst/>
            </a:prstGeom>
            <a:noFill/>
            <a:ln>
              <a:noFill/>
            </a:ln>
          </p:spPr>
          <p:txBody>
            <a:bodyPr anchorCtr="0" anchor="t" bIns="45700" lIns="91425" spcFirstLastPara="1" rIns="91425" wrap="square" tIns="45700">
              <a:spAutoFit/>
            </a:bodyPr>
            <a:lstStyle/>
            <a:p>
              <a:pPr indent="0" lvl="0" marL="76200" rtl="0" algn="l">
                <a:spcBef>
                  <a:spcPts val="2200"/>
                </a:spcBef>
                <a:spcAft>
                  <a:spcPts val="0"/>
                </a:spcAft>
                <a:buNone/>
              </a:pPr>
              <a:r>
                <a:rPr b="1" lang="es-ES" sz="1200">
                  <a:solidFill>
                    <a:schemeClr val="dk2"/>
                  </a:solidFill>
                  <a:highlight>
                    <a:srgbClr val="FFFFFF"/>
                  </a:highlight>
                  <a:latin typeface="Lato"/>
                  <a:ea typeface="Lato"/>
                  <a:cs typeface="Lato"/>
                  <a:sym typeface="Lato"/>
                </a:rPr>
                <a:t>Requisitos Regulatorios</a:t>
              </a:r>
              <a:endParaRPr b="1" sz="1200">
                <a:solidFill>
                  <a:schemeClr val="dk2"/>
                </a:solidFill>
                <a:highlight>
                  <a:srgbClr val="FFFFFF"/>
                </a:highlight>
                <a:latin typeface="Lato"/>
                <a:ea typeface="Lato"/>
                <a:cs typeface="Lato"/>
                <a:sym typeface="Lato"/>
              </a:endParaRPr>
            </a:p>
            <a:p>
              <a:pPr indent="-298450" lvl="0" marL="457200" rtl="0" algn="l">
                <a:lnSpc>
                  <a:spcPct val="115000"/>
                </a:lnSpc>
                <a:spcBef>
                  <a:spcPts val="1500"/>
                </a:spcBef>
                <a:spcAft>
                  <a:spcPts val="0"/>
                </a:spcAft>
                <a:buClr>
                  <a:schemeClr val="dk2"/>
                </a:buClr>
                <a:buSzPts val="1100"/>
                <a:buFont typeface="Lato"/>
                <a:buChar char="●"/>
              </a:pPr>
              <a:r>
                <a:rPr lang="es-ES" sz="1100">
                  <a:solidFill>
                    <a:schemeClr val="dk2"/>
                  </a:solidFill>
                  <a:highlight>
                    <a:srgbClr val="FFFFFF"/>
                  </a:highlight>
                  <a:latin typeface="Lato"/>
                  <a:ea typeface="Lato"/>
                  <a:cs typeface="Lato"/>
                  <a:sym typeface="Lato"/>
                </a:rPr>
                <a:t>Emails cifrados en tránsito y reposo (AES256).</a:t>
              </a:r>
              <a:endParaRPr sz="1100">
                <a:solidFill>
                  <a:schemeClr val="dk2"/>
                </a:solidFill>
                <a:highlight>
                  <a:srgbClr val="FFFFFF"/>
                </a:highlight>
                <a:latin typeface="Lato"/>
                <a:ea typeface="Lato"/>
                <a:cs typeface="Lato"/>
                <a:sym typeface="Lato"/>
              </a:endParaRPr>
            </a:p>
            <a:p>
              <a:pPr indent="-298450" lvl="0" marL="457200" rtl="0" algn="l">
                <a:lnSpc>
                  <a:spcPct val="115000"/>
                </a:lnSpc>
                <a:spcBef>
                  <a:spcPts val="0"/>
                </a:spcBef>
                <a:spcAft>
                  <a:spcPts val="0"/>
                </a:spcAft>
                <a:buClr>
                  <a:schemeClr val="dk2"/>
                </a:buClr>
                <a:buSzPts val="1100"/>
                <a:buFont typeface="Lato"/>
                <a:buChar char="●"/>
              </a:pPr>
              <a:r>
                <a:rPr lang="es-ES" sz="1100">
                  <a:solidFill>
                    <a:schemeClr val="dk2"/>
                  </a:solidFill>
                  <a:highlight>
                    <a:srgbClr val="FFFFFF"/>
                  </a:highlight>
                  <a:latin typeface="Lato"/>
                  <a:ea typeface="Lato"/>
                  <a:cs typeface="Lato"/>
                  <a:sym typeface="Lato"/>
                </a:rPr>
                <a:t>Archivos originales conservados 6 meses.</a:t>
              </a:r>
              <a:endParaRPr sz="1100">
                <a:solidFill>
                  <a:schemeClr val="dk2"/>
                </a:solidFill>
                <a:highlight>
                  <a:srgbClr val="FFFFFF"/>
                </a:highlight>
                <a:latin typeface="Lato"/>
                <a:ea typeface="Lato"/>
                <a:cs typeface="Lato"/>
                <a:sym typeface="Lato"/>
              </a:endParaRPr>
            </a:p>
            <a:p>
              <a:pPr indent="-298450" lvl="0" marL="457200" rtl="0" algn="l">
                <a:lnSpc>
                  <a:spcPct val="115000"/>
                </a:lnSpc>
                <a:spcBef>
                  <a:spcPts val="0"/>
                </a:spcBef>
                <a:spcAft>
                  <a:spcPts val="0"/>
                </a:spcAft>
                <a:buClr>
                  <a:schemeClr val="dk2"/>
                </a:buClr>
                <a:buSzPts val="1100"/>
                <a:buFont typeface="Lato"/>
                <a:buChar char="●"/>
              </a:pPr>
              <a:r>
                <a:rPr lang="es-ES" sz="1100">
                  <a:solidFill>
                    <a:schemeClr val="dk2"/>
                  </a:solidFill>
                  <a:highlight>
                    <a:srgbClr val="FFFFFF"/>
                  </a:highlight>
                  <a:latin typeface="Lato"/>
                  <a:ea typeface="Lato"/>
                  <a:cs typeface="Lato"/>
                  <a:sym typeface="Lato"/>
                </a:rPr>
                <a:t>Documentación de linaje completo para auditoría.</a:t>
              </a:r>
              <a:endParaRPr i="0" sz="1100" u="none" cap="none" strike="noStrike">
                <a:solidFill>
                  <a:schemeClr val="dk2"/>
                </a:solidFill>
                <a:latin typeface="Lato"/>
                <a:ea typeface="Lato"/>
                <a:cs typeface="Lato"/>
                <a:sym typeface="Lato"/>
              </a:endParaRPr>
            </a:p>
          </p:txBody>
        </p:sp>
        <p:grpSp>
          <p:nvGrpSpPr>
            <p:cNvPr id="615" name="Google Shape;615;g3a3095b890e_0_13"/>
            <p:cNvGrpSpPr/>
            <p:nvPr/>
          </p:nvGrpSpPr>
          <p:grpSpPr>
            <a:xfrm>
              <a:off x="3505175" y="1908683"/>
              <a:ext cx="2476800" cy="2856916"/>
              <a:chOff x="3505175" y="1908683"/>
              <a:chExt cx="2476800" cy="2856916"/>
            </a:xfrm>
          </p:grpSpPr>
          <p:sp>
            <p:nvSpPr>
              <p:cNvPr id="616" name="Google Shape;616;g3a3095b890e_0_13"/>
              <p:cNvSpPr/>
              <p:nvPr/>
            </p:nvSpPr>
            <p:spPr>
              <a:xfrm>
                <a:off x="3505175" y="2329599"/>
                <a:ext cx="2476800" cy="2436000"/>
              </a:xfrm>
              <a:prstGeom prst="roundRect">
                <a:avLst>
                  <a:gd fmla="val 5534" name="adj"/>
                </a:avLst>
              </a:prstGeom>
              <a:solidFill>
                <a:schemeClr val="lt1"/>
              </a:solidFill>
              <a:ln cap="flat" cmpd="sng" w="12700">
                <a:solidFill>
                  <a:srgbClr val="CFE1FF"/>
                </a:solidFill>
                <a:prstDash val="dash"/>
                <a:miter lim="800000"/>
                <a:headEnd len="sm" w="sm" type="none"/>
                <a:tailEnd len="sm" w="sm" type="none"/>
              </a:ln>
              <a:effectLst>
                <a:outerShdw blurRad="266700" sx="101000" rotWithShape="0" algn="ctr" dir="3600000" dist="76200" sy="101000">
                  <a:srgbClr val="002060">
                    <a:alpha val="471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617" name="Google Shape;617;g3a3095b890e_0_13"/>
              <p:cNvGrpSpPr/>
              <p:nvPr/>
            </p:nvGrpSpPr>
            <p:grpSpPr>
              <a:xfrm>
                <a:off x="4464491" y="1908683"/>
                <a:ext cx="568440" cy="568440"/>
                <a:chOff x="2015207" y="1620313"/>
                <a:chExt cx="900000" cy="900000"/>
              </a:xfrm>
            </p:grpSpPr>
            <p:sp>
              <p:nvSpPr>
                <p:cNvPr id="618" name="Google Shape;618;g3a3095b890e_0_13"/>
                <p:cNvSpPr/>
                <p:nvPr/>
              </p:nvSpPr>
              <p:spPr>
                <a:xfrm>
                  <a:off x="2015207" y="1620313"/>
                  <a:ext cx="900000" cy="900000"/>
                </a:xfrm>
                <a:prstGeom prst="ellipse">
                  <a:avLst/>
                </a:prstGeom>
                <a:solidFill>
                  <a:srgbClr val="00B05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619" name="Google Shape;619;g3a3095b890e_0_13"/>
                <p:cNvGrpSpPr/>
                <p:nvPr/>
              </p:nvGrpSpPr>
              <p:grpSpPr>
                <a:xfrm rot="-3037943">
                  <a:off x="2270394" y="1910488"/>
                  <a:ext cx="387146" cy="241323"/>
                  <a:chOff x="8525871" y="1235319"/>
                  <a:chExt cx="387142" cy="241321"/>
                </a:xfrm>
              </p:grpSpPr>
              <p:sp>
                <p:nvSpPr>
                  <p:cNvPr id="620" name="Google Shape;620;g3a3095b890e_0_13"/>
                  <p:cNvSpPr/>
                  <p:nvPr/>
                </p:nvSpPr>
                <p:spPr>
                  <a:xfrm>
                    <a:off x="8526013" y="1396240"/>
                    <a:ext cx="387000" cy="80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21" name="Google Shape;621;g3a3095b890e_0_13"/>
                  <p:cNvSpPr/>
                  <p:nvPr/>
                </p:nvSpPr>
                <p:spPr>
                  <a:xfrm rot="5400000">
                    <a:off x="8449371" y="1311819"/>
                    <a:ext cx="230400" cy="77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grpSp>
        <p:grpSp>
          <p:nvGrpSpPr>
            <p:cNvPr id="622" name="Google Shape;622;g3a3095b890e_0_13"/>
            <p:cNvGrpSpPr/>
            <p:nvPr/>
          </p:nvGrpSpPr>
          <p:grpSpPr>
            <a:xfrm>
              <a:off x="6206150" y="1908683"/>
              <a:ext cx="2476800" cy="2856916"/>
              <a:chOff x="6206150" y="1908683"/>
              <a:chExt cx="2476800" cy="2856916"/>
            </a:xfrm>
          </p:grpSpPr>
          <p:sp>
            <p:nvSpPr>
              <p:cNvPr id="623" name="Google Shape;623;g3a3095b890e_0_13"/>
              <p:cNvSpPr/>
              <p:nvPr/>
            </p:nvSpPr>
            <p:spPr>
              <a:xfrm>
                <a:off x="6206150" y="2329599"/>
                <a:ext cx="2476800" cy="2436000"/>
              </a:xfrm>
              <a:prstGeom prst="roundRect">
                <a:avLst>
                  <a:gd fmla="val 5534" name="adj"/>
                </a:avLst>
              </a:prstGeom>
              <a:solidFill>
                <a:schemeClr val="lt1"/>
              </a:solidFill>
              <a:ln cap="flat" cmpd="sng" w="12700">
                <a:solidFill>
                  <a:srgbClr val="CFE1FF"/>
                </a:solidFill>
                <a:prstDash val="dash"/>
                <a:miter lim="800000"/>
                <a:headEnd len="sm" w="sm" type="none"/>
                <a:tailEnd len="sm" w="sm" type="none"/>
              </a:ln>
              <a:effectLst>
                <a:outerShdw blurRad="266700" sx="101000" rotWithShape="0" algn="ctr" dir="3600000" dist="76200" sy="101000">
                  <a:srgbClr val="002060">
                    <a:alpha val="471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624" name="Google Shape;624;g3a3095b890e_0_13"/>
              <p:cNvGrpSpPr/>
              <p:nvPr/>
            </p:nvGrpSpPr>
            <p:grpSpPr>
              <a:xfrm>
                <a:off x="7157700" y="1908683"/>
                <a:ext cx="568440" cy="568440"/>
                <a:chOff x="2015207" y="1620313"/>
                <a:chExt cx="900000" cy="900000"/>
              </a:xfrm>
            </p:grpSpPr>
            <p:sp>
              <p:nvSpPr>
                <p:cNvPr id="625" name="Google Shape;625;g3a3095b890e_0_13"/>
                <p:cNvSpPr/>
                <p:nvPr/>
              </p:nvSpPr>
              <p:spPr>
                <a:xfrm>
                  <a:off x="2015207" y="1620313"/>
                  <a:ext cx="900000" cy="900000"/>
                </a:xfrm>
                <a:prstGeom prst="ellipse">
                  <a:avLst/>
                </a:prstGeom>
                <a:solidFill>
                  <a:srgbClr val="00B05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626" name="Google Shape;626;g3a3095b890e_0_13"/>
                <p:cNvGrpSpPr/>
                <p:nvPr/>
              </p:nvGrpSpPr>
              <p:grpSpPr>
                <a:xfrm rot="-3037943">
                  <a:off x="2270394" y="1910488"/>
                  <a:ext cx="387146" cy="241323"/>
                  <a:chOff x="8525871" y="1235319"/>
                  <a:chExt cx="387142" cy="241321"/>
                </a:xfrm>
              </p:grpSpPr>
              <p:sp>
                <p:nvSpPr>
                  <p:cNvPr id="627" name="Google Shape;627;g3a3095b890e_0_13"/>
                  <p:cNvSpPr/>
                  <p:nvPr/>
                </p:nvSpPr>
                <p:spPr>
                  <a:xfrm>
                    <a:off x="8526013" y="1396240"/>
                    <a:ext cx="387000" cy="80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28" name="Google Shape;628;g3a3095b890e_0_13"/>
                  <p:cNvSpPr/>
                  <p:nvPr/>
                </p:nvSpPr>
                <p:spPr>
                  <a:xfrm rot="5400000">
                    <a:off x="8449371" y="1311819"/>
                    <a:ext cx="230400" cy="77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grpSp>
        <p:grpSp>
          <p:nvGrpSpPr>
            <p:cNvPr id="629" name="Google Shape;629;g3a3095b890e_0_13"/>
            <p:cNvGrpSpPr/>
            <p:nvPr/>
          </p:nvGrpSpPr>
          <p:grpSpPr>
            <a:xfrm>
              <a:off x="8932675" y="1908683"/>
              <a:ext cx="2476800" cy="2856916"/>
              <a:chOff x="8932675" y="1908683"/>
              <a:chExt cx="2476800" cy="2856916"/>
            </a:xfrm>
          </p:grpSpPr>
          <p:sp>
            <p:nvSpPr>
              <p:cNvPr id="630" name="Google Shape;630;g3a3095b890e_0_13"/>
              <p:cNvSpPr/>
              <p:nvPr/>
            </p:nvSpPr>
            <p:spPr>
              <a:xfrm>
                <a:off x="8932675" y="2329599"/>
                <a:ext cx="2476800" cy="2436000"/>
              </a:xfrm>
              <a:prstGeom prst="roundRect">
                <a:avLst>
                  <a:gd fmla="val 5534" name="adj"/>
                </a:avLst>
              </a:prstGeom>
              <a:solidFill>
                <a:schemeClr val="lt1"/>
              </a:solidFill>
              <a:ln cap="flat" cmpd="sng" w="12700">
                <a:solidFill>
                  <a:srgbClr val="CFE1FF"/>
                </a:solidFill>
                <a:prstDash val="dash"/>
                <a:miter lim="800000"/>
                <a:headEnd len="sm" w="sm" type="none"/>
                <a:tailEnd len="sm" w="sm" type="none"/>
              </a:ln>
              <a:effectLst>
                <a:outerShdw blurRad="266700" sx="101000" rotWithShape="0" algn="ctr" dir="3600000" dist="76200" sy="101000">
                  <a:srgbClr val="002060">
                    <a:alpha val="471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631" name="Google Shape;631;g3a3095b890e_0_13"/>
              <p:cNvGrpSpPr/>
              <p:nvPr/>
            </p:nvGrpSpPr>
            <p:grpSpPr>
              <a:xfrm>
                <a:off x="9882992" y="1908683"/>
                <a:ext cx="568440" cy="568440"/>
                <a:chOff x="2015207" y="1620313"/>
                <a:chExt cx="900000" cy="900000"/>
              </a:xfrm>
            </p:grpSpPr>
            <p:sp>
              <p:nvSpPr>
                <p:cNvPr id="632" name="Google Shape;632;g3a3095b890e_0_13"/>
                <p:cNvSpPr/>
                <p:nvPr/>
              </p:nvSpPr>
              <p:spPr>
                <a:xfrm>
                  <a:off x="2015207" y="1620313"/>
                  <a:ext cx="900000" cy="900000"/>
                </a:xfrm>
                <a:prstGeom prst="ellipse">
                  <a:avLst/>
                </a:prstGeom>
                <a:solidFill>
                  <a:srgbClr val="00B05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633" name="Google Shape;633;g3a3095b890e_0_13"/>
                <p:cNvGrpSpPr/>
                <p:nvPr/>
              </p:nvGrpSpPr>
              <p:grpSpPr>
                <a:xfrm rot="-3037943">
                  <a:off x="2270394" y="1910488"/>
                  <a:ext cx="387146" cy="241323"/>
                  <a:chOff x="8525871" y="1235319"/>
                  <a:chExt cx="387142" cy="241321"/>
                </a:xfrm>
              </p:grpSpPr>
              <p:sp>
                <p:nvSpPr>
                  <p:cNvPr id="634" name="Google Shape;634;g3a3095b890e_0_13"/>
                  <p:cNvSpPr/>
                  <p:nvPr/>
                </p:nvSpPr>
                <p:spPr>
                  <a:xfrm>
                    <a:off x="8526013" y="1396240"/>
                    <a:ext cx="387000" cy="80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35" name="Google Shape;635;g3a3095b890e_0_13"/>
                  <p:cNvSpPr/>
                  <p:nvPr/>
                </p:nvSpPr>
                <p:spPr>
                  <a:xfrm rot="5400000">
                    <a:off x="8449371" y="1311819"/>
                    <a:ext cx="230400" cy="77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grpSp>
        <p:sp>
          <p:nvSpPr>
            <p:cNvPr id="636" name="Google Shape;636;g3a3095b890e_0_13"/>
            <p:cNvSpPr txBox="1"/>
            <p:nvPr/>
          </p:nvSpPr>
          <p:spPr>
            <a:xfrm>
              <a:off x="3621492" y="2534924"/>
              <a:ext cx="2266200" cy="1574100"/>
            </a:xfrm>
            <a:prstGeom prst="rect">
              <a:avLst/>
            </a:prstGeom>
            <a:noFill/>
            <a:ln>
              <a:noFill/>
            </a:ln>
          </p:spPr>
          <p:txBody>
            <a:bodyPr anchorCtr="0" anchor="t" bIns="45700" lIns="91425" spcFirstLastPara="1" rIns="91425" wrap="square" tIns="45700">
              <a:spAutoFit/>
            </a:bodyPr>
            <a:lstStyle/>
            <a:p>
              <a:pPr indent="0" lvl="0" marL="76200" rtl="0" algn="l">
                <a:spcBef>
                  <a:spcPts val="2200"/>
                </a:spcBef>
                <a:spcAft>
                  <a:spcPts val="0"/>
                </a:spcAft>
                <a:buNone/>
              </a:pPr>
              <a:r>
                <a:rPr b="1" lang="es-ES" sz="1200">
                  <a:solidFill>
                    <a:schemeClr val="dk2"/>
                  </a:solidFill>
                  <a:highlight>
                    <a:srgbClr val="FFFFFF"/>
                  </a:highlight>
                  <a:latin typeface="Lato"/>
                  <a:ea typeface="Lato"/>
                  <a:cs typeface="Lato"/>
                  <a:sym typeface="Lato"/>
                </a:rPr>
                <a:t>Seguridad y Privacidad</a:t>
              </a:r>
              <a:endParaRPr b="1" sz="1200">
                <a:solidFill>
                  <a:schemeClr val="dk2"/>
                </a:solidFill>
                <a:highlight>
                  <a:srgbClr val="FFFFFF"/>
                </a:highlight>
                <a:latin typeface="Lato"/>
                <a:ea typeface="Lato"/>
                <a:cs typeface="Lato"/>
                <a:sym typeface="Lato"/>
              </a:endParaRPr>
            </a:p>
            <a:p>
              <a:pPr indent="-298450" lvl="0" marL="457200" rtl="0" algn="l">
                <a:lnSpc>
                  <a:spcPct val="115000"/>
                </a:lnSpc>
                <a:spcBef>
                  <a:spcPts val="1500"/>
                </a:spcBef>
                <a:spcAft>
                  <a:spcPts val="0"/>
                </a:spcAft>
                <a:buClr>
                  <a:schemeClr val="dk2"/>
                </a:buClr>
                <a:buSzPts val="1100"/>
                <a:buChar char="●"/>
              </a:pPr>
              <a:r>
                <a:rPr lang="es-ES" sz="1100">
                  <a:solidFill>
                    <a:schemeClr val="dk2"/>
                  </a:solidFill>
                  <a:highlight>
                    <a:srgbClr val="FFFFFF"/>
                  </a:highlight>
                </a:rPr>
                <a:t>Acceso controlado a SFTP y MySQL mediante credenciales.</a:t>
              </a:r>
              <a:endParaRPr sz="1100">
                <a:solidFill>
                  <a:schemeClr val="dk2"/>
                </a:solidFill>
                <a:highlight>
                  <a:srgbClr val="FFFFFF"/>
                </a:highlight>
              </a:endParaRPr>
            </a:p>
            <a:p>
              <a:pPr indent="-298450" lvl="0" marL="457200" rtl="0" algn="l">
                <a:lnSpc>
                  <a:spcPct val="115000"/>
                </a:lnSpc>
                <a:spcBef>
                  <a:spcPts val="0"/>
                </a:spcBef>
                <a:spcAft>
                  <a:spcPts val="0"/>
                </a:spcAft>
                <a:buClr>
                  <a:schemeClr val="dk2"/>
                </a:buClr>
                <a:buSzPts val="1100"/>
                <a:buChar char="●"/>
              </a:pPr>
              <a:r>
                <a:rPr lang="es-ES" sz="1100">
                  <a:solidFill>
                    <a:schemeClr val="dk2"/>
                  </a:solidFill>
                  <a:highlight>
                    <a:srgbClr val="FFFFFF"/>
                  </a:highlight>
                </a:rPr>
                <a:t>Cifrado TLS/AES256.</a:t>
              </a:r>
              <a:endParaRPr sz="1100">
                <a:solidFill>
                  <a:schemeClr val="dk2"/>
                </a:solidFill>
                <a:highlight>
                  <a:srgbClr val="FFFFFF"/>
                </a:highlight>
              </a:endParaRPr>
            </a:p>
            <a:p>
              <a:pPr indent="0" lvl="0" marL="0" rtl="0" algn="l">
                <a:lnSpc>
                  <a:spcPct val="115000"/>
                </a:lnSpc>
                <a:spcBef>
                  <a:spcPts val="1100"/>
                </a:spcBef>
                <a:spcAft>
                  <a:spcPts val="1100"/>
                </a:spcAft>
                <a:buNone/>
              </a:pPr>
              <a:r>
                <a:t/>
              </a:r>
              <a:endParaRPr b="1" sz="1200">
                <a:solidFill>
                  <a:schemeClr val="dk2"/>
                </a:solidFill>
                <a:highlight>
                  <a:srgbClr val="FFFFFF"/>
                </a:highlight>
              </a:endParaRPr>
            </a:p>
          </p:txBody>
        </p:sp>
        <p:sp>
          <p:nvSpPr>
            <p:cNvPr id="637" name="Google Shape;637;g3a3095b890e_0_13"/>
            <p:cNvSpPr txBox="1"/>
            <p:nvPr/>
          </p:nvSpPr>
          <p:spPr>
            <a:xfrm>
              <a:off x="6308738" y="2534924"/>
              <a:ext cx="2266200" cy="1831500"/>
            </a:xfrm>
            <a:prstGeom prst="rect">
              <a:avLst/>
            </a:prstGeom>
            <a:noFill/>
            <a:ln>
              <a:noFill/>
            </a:ln>
          </p:spPr>
          <p:txBody>
            <a:bodyPr anchorCtr="0" anchor="t" bIns="45700" lIns="91425" spcFirstLastPara="1" rIns="91425" wrap="square" tIns="45700">
              <a:spAutoFit/>
            </a:bodyPr>
            <a:lstStyle/>
            <a:p>
              <a:pPr indent="0" lvl="0" marL="0" rtl="0" algn="l">
                <a:lnSpc>
                  <a:spcPct val="115000"/>
                </a:lnSpc>
                <a:spcBef>
                  <a:spcPts val="0"/>
                </a:spcBef>
                <a:spcAft>
                  <a:spcPts val="0"/>
                </a:spcAft>
                <a:buNone/>
              </a:pPr>
              <a:r>
                <a:rPr b="1" lang="es-ES" sz="1200">
                  <a:solidFill>
                    <a:schemeClr val="dk2"/>
                  </a:solidFill>
                  <a:highlight>
                    <a:srgbClr val="FFFFFF"/>
                  </a:highlight>
                  <a:latin typeface="Lato"/>
                  <a:ea typeface="Lato"/>
                  <a:cs typeface="Lato"/>
                  <a:sym typeface="Lato"/>
                </a:rPr>
                <a:t>Calidad de Datos</a:t>
              </a:r>
              <a:endParaRPr b="1" sz="1200">
                <a:solidFill>
                  <a:schemeClr val="dk2"/>
                </a:solidFill>
                <a:highlight>
                  <a:srgbClr val="FFFFFF"/>
                </a:highlight>
                <a:latin typeface="Lato"/>
                <a:ea typeface="Lato"/>
                <a:cs typeface="Lato"/>
                <a:sym typeface="Lato"/>
              </a:endParaRPr>
            </a:p>
            <a:p>
              <a:pPr indent="-301625" lvl="0" marL="457200" rtl="0" algn="l">
                <a:lnSpc>
                  <a:spcPct val="115000"/>
                </a:lnSpc>
                <a:spcBef>
                  <a:spcPts val="1000"/>
                </a:spcBef>
                <a:spcAft>
                  <a:spcPts val="0"/>
                </a:spcAft>
                <a:buClr>
                  <a:schemeClr val="dk2"/>
                </a:buClr>
                <a:buSzPts val="1150"/>
                <a:buFont typeface="Lato"/>
                <a:buChar char="●"/>
              </a:pPr>
              <a:r>
                <a:rPr lang="es-ES" sz="1100">
                  <a:solidFill>
                    <a:schemeClr val="dk2"/>
                  </a:solidFill>
                  <a:highlight>
                    <a:srgbClr val="FFFFFF"/>
                  </a:highlight>
                  <a:latin typeface="Lato"/>
                  <a:ea typeface="Lato"/>
                  <a:cs typeface="Lato"/>
                  <a:sym typeface="Lato"/>
                </a:rPr>
                <a:t>Completitud: </a:t>
              </a:r>
              <a:endParaRPr sz="1100">
                <a:solidFill>
                  <a:schemeClr val="dk2"/>
                </a:solidFill>
                <a:highlight>
                  <a:srgbClr val="FFFFFF"/>
                </a:highlight>
                <a:latin typeface="Lato"/>
                <a:ea typeface="Lato"/>
                <a:cs typeface="Lato"/>
                <a:sym typeface="Lato"/>
              </a:endParaRPr>
            </a:p>
            <a:p>
              <a:pPr indent="-301625" lvl="0" marL="457200" rtl="0" algn="l">
                <a:lnSpc>
                  <a:spcPct val="115000"/>
                </a:lnSpc>
                <a:spcBef>
                  <a:spcPts val="0"/>
                </a:spcBef>
                <a:spcAft>
                  <a:spcPts val="0"/>
                </a:spcAft>
                <a:buClr>
                  <a:schemeClr val="dk2"/>
                </a:buClr>
                <a:buSzPts val="1150"/>
                <a:buFont typeface="Lato"/>
                <a:buChar char="●"/>
              </a:pPr>
              <a:r>
                <a:rPr lang="es-ES" sz="1100">
                  <a:solidFill>
                    <a:schemeClr val="dk2"/>
                  </a:solidFill>
                  <a:highlight>
                    <a:srgbClr val="FFFFFF"/>
                  </a:highlight>
                  <a:latin typeface="Lato"/>
                  <a:ea typeface="Lato"/>
                  <a:cs typeface="Lato"/>
                  <a:sym typeface="Lato"/>
                </a:rPr>
                <a:t>Validez</a:t>
              </a:r>
              <a:endParaRPr sz="1100">
                <a:solidFill>
                  <a:schemeClr val="dk2"/>
                </a:solidFill>
                <a:highlight>
                  <a:srgbClr val="FFFFFF"/>
                </a:highlight>
                <a:latin typeface="Lato"/>
                <a:ea typeface="Lato"/>
                <a:cs typeface="Lato"/>
                <a:sym typeface="Lato"/>
              </a:endParaRPr>
            </a:p>
            <a:p>
              <a:pPr indent="-301625" lvl="0" marL="457200" rtl="0" algn="l">
                <a:lnSpc>
                  <a:spcPct val="115000"/>
                </a:lnSpc>
                <a:spcBef>
                  <a:spcPts val="0"/>
                </a:spcBef>
                <a:spcAft>
                  <a:spcPts val="0"/>
                </a:spcAft>
                <a:buClr>
                  <a:schemeClr val="dk2"/>
                </a:buClr>
                <a:buSzPts val="1150"/>
                <a:buFont typeface="Lato"/>
                <a:buChar char="●"/>
              </a:pPr>
              <a:r>
                <a:rPr lang="es-ES" sz="1100">
                  <a:solidFill>
                    <a:schemeClr val="dk2"/>
                  </a:solidFill>
                  <a:highlight>
                    <a:srgbClr val="FFFFFF"/>
                  </a:highlight>
                  <a:latin typeface="Lato"/>
                  <a:ea typeface="Lato"/>
                  <a:cs typeface="Lato"/>
                  <a:sym typeface="Lato"/>
                </a:rPr>
                <a:t>Exactitud</a:t>
              </a:r>
              <a:endParaRPr sz="1100">
                <a:solidFill>
                  <a:schemeClr val="dk2"/>
                </a:solidFill>
                <a:highlight>
                  <a:srgbClr val="FFFFFF"/>
                </a:highlight>
                <a:latin typeface="Lato"/>
                <a:ea typeface="Lato"/>
                <a:cs typeface="Lato"/>
                <a:sym typeface="Lato"/>
              </a:endParaRPr>
            </a:p>
            <a:p>
              <a:pPr indent="-301625" lvl="0" marL="457200" rtl="0" algn="l">
                <a:lnSpc>
                  <a:spcPct val="115000"/>
                </a:lnSpc>
                <a:spcBef>
                  <a:spcPts val="0"/>
                </a:spcBef>
                <a:spcAft>
                  <a:spcPts val="0"/>
                </a:spcAft>
                <a:buClr>
                  <a:schemeClr val="dk2"/>
                </a:buClr>
                <a:buSzPts val="1150"/>
                <a:buFont typeface="Lato"/>
                <a:buChar char="●"/>
              </a:pPr>
              <a:r>
                <a:rPr lang="es-ES" sz="1100">
                  <a:solidFill>
                    <a:schemeClr val="dk2"/>
                  </a:solidFill>
                  <a:highlight>
                    <a:srgbClr val="FFFFFF"/>
                  </a:highlight>
                  <a:latin typeface="Lato"/>
                  <a:ea typeface="Lato"/>
                  <a:cs typeface="Lato"/>
                  <a:sym typeface="Lato"/>
                </a:rPr>
                <a:t>Consistencia</a:t>
              </a:r>
              <a:endParaRPr sz="1100">
                <a:solidFill>
                  <a:schemeClr val="dk2"/>
                </a:solidFill>
                <a:highlight>
                  <a:srgbClr val="FFFFFF"/>
                </a:highlight>
                <a:latin typeface="Lato"/>
                <a:ea typeface="Lato"/>
                <a:cs typeface="Lato"/>
                <a:sym typeface="Lato"/>
              </a:endParaRPr>
            </a:p>
            <a:p>
              <a:pPr indent="-301625" lvl="0" marL="457200" rtl="0" algn="l">
                <a:lnSpc>
                  <a:spcPct val="115000"/>
                </a:lnSpc>
                <a:spcBef>
                  <a:spcPts val="0"/>
                </a:spcBef>
                <a:spcAft>
                  <a:spcPts val="0"/>
                </a:spcAft>
                <a:buClr>
                  <a:schemeClr val="dk2"/>
                </a:buClr>
                <a:buSzPts val="1150"/>
                <a:buFont typeface="Lato"/>
                <a:buChar char="●"/>
              </a:pPr>
              <a:r>
                <a:rPr lang="es-ES" sz="1100">
                  <a:solidFill>
                    <a:schemeClr val="dk2"/>
                  </a:solidFill>
                  <a:highlight>
                    <a:srgbClr val="FFFFFF"/>
                  </a:highlight>
                  <a:latin typeface="Lato"/>
                  <a:ea typeface="Lato"/>
                  <a:cs typeface="Lato"/>
                  <a:sym typeface="Lato"/>
                </a:rPr>
                <a:t>Unicidad</a:t>
              </a:r>
              <a:endParaRPr sz="1100">
                <a:solidFill>
                  <a:schemeClr val="dk2"/>
                </a:solidFill>
                <a:highlight>
                  <a:srgbClr val="FFFFFF"/>
                </a:highlight>
                <a:latin typeface="Lato"/>
                <a:ea typeface="Lato"/>
                <a:cs typeface="Lato"/>
                <a:sym typeface="Lato"/>
              </a:endParaRPr>
            </a:p>
            <a:p>
              <a:pPr indent="-301625" lvl="0" marL="457200" rtl="0" algn="l">
                <a:lnSpc>
                  <a:spcPct val="115000"/>
                </a:lnSpc>
                <a:spcBef>
                  <a:spcPts val="0"/>
                </a:spcBef>
                <a:spcAft>
                  <a:spcPts val="0"/>
                </a:spcAft>
                <a:buClr>
                  <a:schemeClr val="dk2"/>
                </a:buClr>
                <a:buSzPts val="1150"/>
                <a:buFont typeface="Lato"/>
                <a:buChar char="●"/>
              </a:pPr>
              <a:r>
                <a:rPr lang="es-ES" sz="1100">
                  <a:solidFill>
                    <a:schemeClr val="dk2"/>
                  </a:solidFill>
                  <a:highlight>
                    <a:srgbClr val="FFFFFF"/>
                  </a:highlight>
                  <a:latin typeface="Lato"/>
                  <a:ea typeface="Lato"/>
                  <a:cs typeface="Lato"/>
                  <a:sym typeface="Lato"/>
                </a:rPr>
                <a:t>Integridad</a:t>
              </a:r>
              <a:endParaRPr sz="1100">
                <a:solidFill>
                  <a:schemeClr val="dk2"/>
                </a:solidFill>
                <a:highlight>
                  <a:srgbClr val="FFFFFF"/>
                </a:highlight>
                <a:latin typeface="Lato"/>
                <a:ea typeface="Lato"/>
                <a:cs typeface="Lato"/>
                <a:sym typeface="Lato"/>
              </a:endParaRPr>
            </a:p>
            <a:p>
              <a:pPr indent="-301625" lvl="0" marL="457200" rtl="0" algn="l">
                <a:lnSpc>
                  <a:spcPct val="115000"/>
                </a:lnSpc>
                <a:spcBef>
                  <a:spcPts val="0"/>
                </a:spcBef>
                <a:spcAft>
                  <a:spcPts val="0"/>
                </a:spcAft>
                <a:buClr>
                  <a:schemeClr val="dk2"/>
                </a:buClr>
                <a:buSzPts val="1150"/>
                <a:buFont typeface="Lato"/>
                <a:buChar char="●"/>
              </a:pPr>
              <a:r>
                <a:rPr lang="es-ES" sz="1100">
                  <a:solidFill>
                    <a:schemeClr val="dk2"/>
                  </a:solidFill>
                  <a:highlight>
                    <a:srgbClr val="FFFFFF"/>
                  </a:highlight>
                  <a:latin typeface="Lato"/>
                  <a:ea typeface="Lato"/>
                  <a:cs typeface="Lato"/>
                  <a:sym typeface="Lato"/>
                </a:rPr>
                <a:t>SLA de tiempo</a:t>
              </a:r>
              <a:endParaRPr sz="1350">
                <a:solidFill>
                  <a:schemeClr val="dk2"/>
                </a:solidFill>
                <a:highlight>
                  <a:srgbClr val="FFFFFF"/>
                </a:highlight>
                <a:latin typeface="Lato"/>
                <a:ea typeface="Lato"/>
                <a:cs typeface="Lato"/>
                <a:sym typeface="Lato"/>
              </a:endParaRPr>
            </a:p>
          </p:txBody>
        </p:sp>
        <p:sp>
          <p:nvSpPr>
            <p:cNvPr id="638" name="Google Shape;638;g3a3095b890e_0_13"/>
            <p:cNvSpPr txBox="1"/>
            <p:nvPr/>
          </p:nvSpPr>
          <p:spPr>
            <a:xfrm>
              <a:off x="9028038" y="2534924"/>
              <a:ext cx="2266200" cy="2001600"/>
            </a:xfrm>
            <a:prstGeom prst="rect">
              <a:avLst/>
            </a:prstGeom>
            <a:noFill/>
            <a:ln>
              <a:noFill/>
            </a:ln>
          </p:spPr>
          <p:txBody>
            <a:bodyPr anchorCtr="0" anchor="t" bIns="45700" lIns="91425" spcFirstLastPara="1" rIns="91425" wrap="square" tIns="45700">
              <a:spAutoFit/>
            </a:bodyPr>
            <a:lstStyle/>
            <a:p>
              <a:pPr indent="0" lvl="0" marL="76200" rtl="0" algn="l">
                <a:spcBef>
                  <a:spcPts val="2200"/>
                </a:spcBef>
                <a:spcAft>
                  <a:spcPts val="0"/>
                </a:spcAft>
                <a:buNone/>
              </a:pPr>
              <a:r>
                <a:rPr b="1" lang="es-ES" sz="1200">
                  <a:solidFill>
                    <a:schemeClr val="dk2"/>
                  </a:solidFill>
                  <a:highlight>
                    <a:srgbClr val="FFFFFF"/>
                  </a:highlight>
                  <a:latin typeface="Lato"/>
                  <a:ea typeface="Lato"/>
                  <a:cs typeface="Lato"/>
                  <a:sym typeface="Lato"/>
                </a:rPr>
                <a:t>KPIs</a:t>
              </a:r>
              <a:endParaRPr b="1" sz="1200">
                <a:solidFill>
                  <a:schemeClr val="dk2"/>
                </a:solidFill>
                <a:highlight>
                  <a:srgbClr val="FFFFFF"/>
                </a:highlight>
                <a:latin typeface="Lato"/>
                <a:ea typeface="Lato"/>
                <a:cs typeface="Lato"/>
                <a:sym typeface="Lato"/>
              </a:endParaRPr>
            </a:p>
            <a:p>
              <a:pPr indent="-298450" lvl="0" marL="457200" rtl="0" algn="l">
                <a:lnSpc>
                  <a:spcPct val="115000"/>
                </a:lnSpc>
                <a:spcBef>
                  <a:spcPts val="1500"/>
                </a:spcBef>
                <a:spcAft>
                  <a:spcPts val="0"/>
                </a:spcAft>
                <a:buClr>
                  <a:schemeClr val="dk2"/>
                </a:buClr>
                <a:buSzPts val="1100"/>
                <a:buFont typeface="Lato"/>
                <a:buChar char="●"/>
              </a:pPr>
              <a:r>
                <a:rPr lang="es-ES" sz="1100">
                  <a:solidFill>
                    <a:schemeClr val="dk2"/>
                  </a:solidFill>
                  <a:highlight>
                    <a:srgbClr val="FFFFFF"/>
                  </a:highlight>
                  <a:latin typeface="Lato"/>
                  <a:ea typeface="Lato"/>
                  <a:cs typeface="Lato"/>
                  <a:sym typeface="Lato"/>
                </a:rPr>
                <a:t>Archivos procesados vs recibidos.</a:t>
              </a:r>
              <a:endParaRPr sz="1100">
                <a:solidFill>
                  <a:schemeClr val="dk2"/>
                </a:solidFill>
                <a:highlight>
                  <a:srgbClr val="FFFFFF"/>
                </a:highlight>
                <a:latin typeface="Lato"/>
                <a:ea typeface="Lato"/>
                <a:cs typeface="Lato"/>
                <a:sym typeface="Lato"/>
              </a:endParaRPr>
            </a:p>
            <a:p>
              <a:pPr indent="-298450" lvl="0" marL="457200" rtl="0" algn="l">
                <a:lnSpc>
                  <a:spcPct val="115000"/>
                </a:lnSpc>
                <a:spcBef>
                  <a:spcPts val="0"/>
                </a:spcBef>
                <a:spcAft>
                  <a:spcPts val="0"/>
                </a:spcAft>
                <a:buClr>
                  <a:schemeClr val="dk2"/>
                </a:buClr>
                <a:buSzPts val="1100"/>
                <a:buFont typeface="Lato"/>
                <a:buChar char="●"/>
              </a:pPr>
              <a:r>
                <a:rPr lang="es-ES" sz="1100">
                  <a:solidFill>
                    <a:schemeClr val="dk2"/>
                  </a:solidFill>
                  <a:highlight>
                    <a:srgbClr val="FFFFFF"/>
                  </a:highlight>
                  <a:latin typeface="Lato"/>
                  <a:ea typeface="Lato"/>
                  <a:cs typeface="Lato"/>
                  <a:sym typeface="Lato"/>
                </a:rPr>
                <a:t>Registros válidos vs registros con errores.</a:t>
              </a:r>
              <a:endParaRPr sz="1100">
                <a:solidFill>
                  <a:schemeClr val="dk2"/>
                </a:solidFill>
                <a:highlight>
                  <a:srgbClr val="FFFFFF"/>
                </a:highlight>
                <a:latin typeface="Lato"/>
                <a:ea typeface="Lato"/>
                <a:cs typeface="Lato"/>
                <a:sym typeface="Lato"/>
              </a:endParaRPr>
            </a:p>
            <a:p>
              <a:pPr indent="-298450" lvl="0" marL="457200" rtl="0" algn="l">
                <a:lnSpc>
                  <a:spcPct val="115000"/>
                </a:lnSpc>
                <a:spcBef>
                  <a:spcPts val="0"/>
                </a:spcBef>
                <a:spcAft>
                  <a:spcPts val="0"/>
                </a:spcAft>
                <a:buClr>
                  <a:schemeClr val="dk2"/>
                </a:buClr>
                <a:buSzPts val="1100"/>
                <a:buFont typeface="Lato"/>
                <a:buChar char="●"/>
              </a:pPr>
              <a:r>
                <a:rPr lang="es-ES" sz="1100">
                  <a:solidFill>
                    <a:schemeClr val="dk2"/>
                  </a:solidFill>
                  <a:highlight>
                    <a:srgbClr val="FFFFFF"/>
                  </a:highlight>
                  <a:latin typeface="Lato"/>
                  <a:ea typeface="Lato"/>
                  <a:cs typeface="Lato"/>
                  <a:sym typeface="Lato"/>
                </a:rPr>
                <a:t>Tiempo de ejecución por etapa.</a:t>
              </a:r>
              <a:endParaRPr sz="1100">
                <a:solidFill>
                  <a:schemeClr val="dk2"/>
                </a:solidFill>
                <a:highlight>
                  <a:srgbClr val="FFFFFF"/>
                </a:highlight>
                <a:latin typeface="Lato"/>
                <a:ea typeface="Lato"/>
                <a:cs typeface="Lato"/>
                <a:sym typeface="Lato"/>
              </a:endParaRPr>
            </a:p>
            <a:p>
              <a:pPr indent="-298450" lvl="0" marL="457200" rtl="0" algn="l">
                <a:lnSpc>
                  <a:spcPct val="115000"/>
                </a:lnSpc>
                <a:spcBef>
                  <a:spcPts val="0"/>
                </a:spcBef>
                <a:spcAft>
                  <a:spcPts val="0"/>
                </a:spcAft>
                <a:buClr>
                  <a:schemeClr val="dk2"/>
                </a:buClr>
                <a:buSzPts val="1100"/>
                <a:buFont typeface="Lato"/>
                <a:buChar char="●"/>
              </a:pPr>
              <a:r>
                <a:rPr lang="es-ES" sz="1100">
                  <a:solidFill>
                    <a:schemeClr val="dk2"/>
                  </a:solidFill>
                  <a:highlight>
                    <a:srgbClr val="FFFFFF"/>
                  </a:highlight>
                  <a:latin typeface="Lato"/>
                  <a:ea typeface="Lato"/>
                  <a:cs typeface="Lato"/>
                  <a:sym typeface="Lato"/>
                </a:rPr>
                <a:t>Alertas generadas y resueltas.</a:t>
              </a:r>
              <a:endParaRPr i="0" sz="1100" u="none" cap="none" strike="noStrike">
                <a:solidFill>
                  <a:schemeClr val="dk2"/>
                </a:solidFill>
                <a:latin typeface="Lato"/>
                <a:ea typeface="Lato"/>
                <a:cs typeface="Lato"/>
                <a:sym typeface="Lato"/>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2" name="Shape 642"/>
        <p:cNvGrpSpPr/>
        <p:nvPr/>
      </p:nvGrpSpPr>
      <p:grpSpPr>
        <a:xfrm>
          <a:off x="0" y="0"/>
          <a:ext cx="0" cy="0"/>
          <a:chOff x="0" y="0"/>
          <a:chExt cx="0" cy="0"/>
        </a:xfrm>
      </p:grpSpPr>
      <p:cxnSp>
        <p:nvCxnSpPr>
          <p:cNvPr id="643" name="Google Shape;643;g3a3095b890e_0_1892"/>
          <p:cNvCxnSpPr/>
          <p:nvPr/>
        </p:nvCxnSpPr>
        <p:spPr>
          <a:xfrm>
            <a:off x="12250646" y="364437"/>
            <a:ext cx="0" cy="4644000"/>
          </a:xfrm>
          <a:prstGeom prst="straightConnector1">
            <a:avLst/>
          </a:prstGeom>
          <a:noFill/>
          <a:ln cap="flat" cmpd="sng" w="9525">
            <a:solidFill>
              <a:srgbClr val="F2F2F2"/>
            </a:solidFill>
            <a:prstDash val="dot"/>
            <a:miter lim="800000"/>
            <a:headEnd len="sm" w="sm" type="none"/>
            <a:tailEnd len="sm" w="sm" type="none"/>
          </a:ln>
        </p:spPr>
      </p:cxnSp>
      <p:sp>
        <p:nvSpPr>
          <p:cNvPr id="644" name="Google Shape;644;g3a3095b890e_0_1892"/>
          <p:cNvSpPr txBox="1"/>
          <p:nvPr>
            <p:ph type="ctrTitle"/>
          </p:nvPr>
        </p:nvSpPr>
        <p:spPr>
          <a:xfrm>
            <a:off x="324000" y="360000"/>
            <a:ext cx="10191600" cy="576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262626"/>
              </a:buClr>
              <a:buSzPts val="3000"/>
              <a:buFont typeface="Montserrat"/>
              <a:buNone/>
            </a:pPr>
            <a:r>
              <a:rPr lang="es-ES"/>
              <a:t>CheckPoints</a:t>
            </a:r>
            <a:endParaRPr/>
          </a:p>
        </p:txBody>
      </p:sp>
      <p:sp>
        <p:nvSpPr>
          <p:cNvPr id="645" name="Google Shape;645;g3a3095b890e_0_1892"/>
          <p:cNvSpPr txBox="1"/>
          <p:nvPr/>
        </p:nvSpPr>
        <p:spPr>
          <a:xfrm>
            <a:off x="5453743" y="1426029"/>
            <a:ext cx="0" cy="0"/>
          </a:xfrm>
          <a:prstGeom prst="rect">
            <a:avLst/>
          </a:prstGeom>
          <a:noFill/>
          <a:ln>
            <a:noFill/>
          </a:ln>
        </p:spPr>
        <p:txBody>
          <a:bodyPr anchorCtr="0" anchor="t" bIns="45700" lIns="91425" spcFirstLastPara="1" rIns="91425" wrap="square" tIns="45700">
            <a:normAutofit fontScale="25000" lnSpcReduction="20000"/>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646" name="Google Shape;646;g3a3095b890e_0_1892"/>
          <p:cNvGrpSpPr/>
          <p:nvPr/>
        </p:nvGrpSpPr>
        <p:grpSpPr>
          <a:xfrm>
            <a:off x="8084099" y="2260790"/>
            <a:ext cx="3067021" cy="4251794"/>
            <a:chOff x="8670375" y="1881492"/>
            <a:chExt cx="2476800" cy="2436000"/>
          </a:xfrm>
        </p:grpSpPr>
        <p:sp>
          <p:nvSpPr>
            <p:cNvPr id="647" name="Google Shape;647;g3a3095b890e_0_1892"/>
            <p:cNvSpPr/>
            <p:nvPr/>
          </p:nvSpPr>
          <p:spPr>
            <a:xfrm>
              <a:off x="8670375" y="1881492"/>
              <a:ext cx="2476800" cy="2436000"/>
            </a:xfrm>
            <a:prstGeom prst="roundRect">
              <a:avLst>
                <a:gd fmla="val 5534" name="adj"/>
              </a:avLst>
            </a:prstGeom>
            <a:solidFill>
              <a:schemeClr val="lt1"/>
            </a:solidFill>
            <a:ln cap="flat" cmpd="sng" w="12700">
              <a:solidFill>
                <a:srgbClr val="CFE1FF"/>
              </a:solidFill>
              <a:prstDash val="dash"/>
              <a:miter lim="800000"/>
              <a:headEnd len="sm" w="sm" type="none"/>
              <a:tailEnd len="sm" w="sm" type="none"/>
            </a:ln>
            <a:effectLst>
              <a:outerShdw blurRad="266700" sx="101000" rotWithShape="0" algn="ctr" dir="3600000" dist="76200" sy="101000">
                <a:srgbClr val="002060">
                  <a:alpha val="471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48" name="Google Shape;648;g3a3095b890e_0_1892"/>
            <p:cNvSpPr txBox="1"/>
            <p:nvPr/>
          </p:nvSpPr>
          <p:spPr>
            <a:xfrm>
              <a:off x="8765742" y="1983986"/>
              <a:ext cx="2266200" cy="1930200"/>
            </a:xfrm>
            <a:prstGeom prst="rect">
              <a:avLst/>
            </a:prstGeom>
            <a:noFill/>
            <a:ln>
              <a:noFill/>
            </a:ln>
          </p:spPr>
          <p:txBody>
            <a:bodyPr anchorCtr="0" anchor="t" bIns="45700" lIns="91425" spcFirstLastPara="1" rIns="91425" wrap="square" tIns="45700">
              <a:spAutoFit/>
            </a:bodyPr>
            <a:lstStyle/>
            <a:p>
              <a:pPr indent="0" lvl="0" marL="0" rtl="0" algn="l">
                <a:lnSpc>
                  <a:spcPct val="115000"/>
                </a:lnSpc>
                <a:spcBef>
                  <a:spcPts val="0"/>
                </a:spcBef>
                <a:spcAft>
                  <a:spcPts val="0"/>
                </a:spcAft>
                <a:buNone/>
              </a:pPr>
              <a:r>
                <a:rPr b="1" lang="es-ES" sz="1050">
                  <a:solidFill>
                    <a:schemeClr val="dk2"/>
                  </a:solidFill>
                  <a:highlight>
                    <a:srgbClr val="FFFFFF"/>
                  </a:highlight>
                </a:rPr>
                <a:t>Etapa:</a:t>
              </a:r>
              <a:r>
                <a:rPr lang="es-ES" sz="1050">
                  <a:solidFill>
                    <a:schemeClr val="dk2"/>
                  </a:solidFill>
                  <a:highlight>
                    <a:srgbClr val="FFFFFF"/>
                  </a:highlight>
                </a:rPr>
                <a:t> Carga</a:t>
              </a:r>
              <a:endParaRPr sz="1050">
                <a:solidFill>
                  <a:schemeClr val="dk2"/>
                </a:solidFill>
                <a:highlight>
                  <a:srgbClr val="FFFFFF"/>
                </a:highlight>
              </a:endParaRPr>
            </a:p>
            <a:p>
              <a:pPr indent="-295275" lvl="0" marL="457200" rtl="0" algn="l">
                <a:lnSpc>
                  <a:spcPct val="115000"/>
                </a:lnSpc>
                <a:spcBef>
                  <a:spcPts val="1100"/>
                </a:spcBef>
                <a:spcAft>
                  <a:spcPts val="0"/>
                </a:spcAft>
                <a:buClr>
                  <a:schemeClr val="dk2"/>
                </a:buClr>
                <a:buSzPts val="1050"/>
                <a:buChar char="●"/>
              </a:pPr>
              <a:r>
                <a:rPr b="1" lang="es-ES" sz="1050">
                  <a:solidFill>
                    <a:schemeClr val="dk2"/>
                  </a:solidFill>
                  <a:highlight>
                    <a:srgbClr val="FFFFFF"/>
                  </a:highlight>
                </a:rPr>
                <a:t>Preparación y pre-carga:</a:t>
              </a:r>
              <a:endParaRPr b="1" sz="1050">
                <a:solidFill>
                  <a:schemeClr val="dk2"/>
                </a:solidFill>
                <a:highlight>
                  <a:srgbClr val="FFFFFF"/>
                </a:highlight>
              </a:endParaRPr>
            </a:p>
            <a:p>
              <a:pPr indent="-295275" lvl="1" marL="914400" rtl="0" algn="l">
                <a:lnSpc>
                  <a:spcPct val="115000"/>
                </a:lnSpc>
                <a:spcBef>
                  <a:spcPts val="0"/>
                </a:spcBef>
                <a:spcAft>
                  <a:spcPts val="0"/>
                </a:spcAft>
                <a:buClr>
                  <a:schemeClr val="dk2"/>
                </a:buClr>
                <a:buSzPts val="1050"/>
                <a:buChar char="■"/>
              </a:pPr>
              <a:r>
                <a:rPr lang="es-ES" sz="1050">
                  <a:solidFill>
                    <a:schemeClr val="dk2"/>
                  </a:solidFill>
                  <a:highlight>
                    <a:srgbClr val="FFFFFF"/>
                  </a:highlight>
                </a:rPr>
                <a:t>Validar esquema con la DB</a:t>
              </a:r>
              <a:endParaRPr sz="1050">
                <a:solidFill>
                  <a:schemeClr val="dk2"/>
                </a:solidFill>
                <a:highlight>
                  <a:srgbClr val="FFFFFF"/>
                </a:highlight>
              </a:endParaRPr>
            </a:p>
            <a:p>
              <a:pPr indent="-295275" lvl="1" marL="914400" rtl="0" algn="l">
                <a:lnSpc>
                  <a:spcPct val="115000"/>
                </a:lnSpc>
                <a:spcBef>
                  <a:spcPts val="0"/>
                </a:spcBef>
                <a:spcAft>
                  <a:spcPts val="0"/>
                </a:spcAft>
                <a:buClr>
                  <a:schemeClr val="dk2"/>
                </a:buClr>
                <a:buSzPts val="1050"/>
                <a:buChar char="■"/>
              </a:pPr>
              <a:r>
                <a:rPr lang="es-ES" sz="1050">
                  <a:solidFill>
                    <a:schemeClr val="dk2"/>
                  </a:solidFill>
                  <a:highlight>
                    <a:srgbClr val="FFFFFF"/>
                  </a:highlight>
                </a:rPr>
                <a:t>Ajustar fechas al formato SQL</a:t>
              </a:r>
              <a:endParaRPr sz="1050">
                <a:solidFill>
                  <a:schemeClr val="dk2"/>
                </a:solidFill>
                <a:highlight>
                  <a:srgbClr val="FFFFFF"/>
                </a:highlight>
              </a:endParaRPr>
            </a:p>
            <a:p>
              <a:pPr indent="-295275" lvl="1" marL="914400" rtl="0" algn="l">
                <a:lnSpc>
                  <a:spcPct val="115000"/>
                </a:lnSpc>
                <a:spcBef>
                  <a:spcPts val="0"/>
                </a:spcBef>
                <a:spcAft>
                  <a:spcPts val="0"/>
                </a:spcAft>
                <a:buClr>
                  <a:schemeClr val="dk2"/>
                </a:buClr>
                <a:buSzPts val="1050"/>
                <a:buChar char="■"/>
              </a:pPr>
              <a:r>
                <a:rPr lang="es-ES" sz="1050">
                  <a:solidFill>
                    <a:schemeClr val="dk2"/>
                  </a:solidFill>
                  <a:highlight>
                    <a:srgbClr val="FFFFFF"/>
                  </a:highlight>
                </a:rPr>
                <a:t>Backup antes de carga</a:t>
              </a:r>
              <a:endParaRPr sz="1050">
                <a:solidFill>
                  <a:schemeClr val="dk2"/>
                </a:solidFill>
                <a:highlight>
                  <a:srgbClr val="FFFFFF"/>
                </a:highlight>
              </a:endParaRPr>
            </a:p>
            <a:p>
              <a:pPr indent="-295275" lvl="0" marL="457200" rtl="0" algn="l">
                <a:lnSpc>
                  <a:spcPct val="115000"/>
                </a:lnSpc>
                <a:spcBef>
                  <a:spcPts val="0"/>
                </a:spcBef>
                <a:spcAft>
                  <a:spcPts val="0"/>
                </a:spcAft>
                <a:buClr>
                  <a:schemeClr val="dk2"/>
                </a:buClr>
                <a:buSzPts val="1050"/>
                <a:buChar char="●"/>
              </a:pPr>
              <a:r>
                <a:rPr b="1" lang="es-ES" sz="1050">
                  <a:solidFill>
                    <a:schemeClr val="dk2"/>
                  </a:solidFill>
                  <a:highlight>
                    <a:srgbClr val="FFFFFF"/>
                  </a:highlight>
                </a:rPr>
                <a:t>Validaciones y control:</a:t>
              </a:r>
              <a:endParaRPr b="1" sz="1050">
                <a:solidFill>
                  <a:schemeClr val="dk2"/>
                </a:solidFill>
                <a:highlight>
                  <a:srgbClr val="FFFFFF"/>
                </a:highlight>
              </a:endParaRPr>
            </a:p>
            <a:p>
              <a:pPr indent="-295275" lvl="1" marL="914400" rtl="0" algn="l">
                <a:lnSpc>
                  <a:spcPct val="115000"/>
                </a:lnSpc>
                <a:spcBef>
                  <a:spcPts val="0"/>
                </a:spcBef>
                <a:spcAft>
                  <a:spcPts val="0"/>
                </a:spcAft>
                <a:buClr>
                  <a:schemeClr val="dk2"/>
                </a:buClr>
                <a:buSzPts val="1050"/>
                <a:buChar char="■"/>
              </a:pPr>
              <a:r>
                <a:rPr lang="es-ES" sz="1050">
                  <a:solidFill>
                    <a:schemeClr val="dk2"/>
                  </a:solidFill>
                  <a:highlight>
                    <a:srgbClr val="FFFFFF"/>
                  </a:highlight>
                </a:rPr>
                <a:t>Conteos de registros válidos vs errores</a:t>
              </a:r>
              <a:endParaRPr sz="1050">
                <a:solidFill>
                  <a:schemeClr val="dk2"/>
                </a:solidFill>
                <a:highlight>
                  <a:srgbClr val="FFFFFF"/>
                </a:highlight>
              </a:endParaRPr>
            </a:p>
            <a:p>
              <a:pPr indent="-295275" lvl="1" marL="914400" rtl="0" algn="l">
                <a:lnSpc>
                  <a:spcPct val="115000"/>
                </a:lnSpc>
                <a:spcBef>
                  <a:spcPts val="0"/>
                </a:spcBef>
                <a:spcAft>
                  <a:spcPts val="0"/>
                </a:spcAft>
                <a:buClr>
                  <a:schemeClr val="dk2"/>
                </a:buClr>
                <a:buSzPts val="1050"/>
                <a:buChar char="■"/>
              </a:pPr>
              <a:r>
                <a:rPr lang="es-ES" sz="1050">
                  <a:solidFill>
                    <a:schemeClr val="dk2"/>
                  </a:solidFill>
                  <a:highlight>
                    <a:srgbClr val="FFFFFF"/>
                  </a:highlight>
                </a:rPr>
                <a:t>Verificación de integridad de staging</a:t>
              </a:r>
              <a:endParaRPr sz="1050">
                <a:solidFill>
                  <a:schemeClr val="dk2"/>
                </a:solidFill>
                <a:highlight>
                  <a:srgbClr val="FFFFFF"/>
                </a:highlight>
              </a:endParaRPr>
            </a:p>
            <a:p>
              <a:pPr indent="-295275" lvl="1" marL="914400" rtl="0" algn="l">
                <a:lnSpc>
                  <a:spcPct val="115000"/>
                </a:lnSpc>
                <a:spcBef>
                  <a:spcPts val="0"/>
                </a:spcBef>
                <a:spcAft>
                  <a:spcPts val="0"/>
                </a:spcAft>
                <a:buClr>
                  <a:schemeClr val="dk2"/>
                </a:buClr>
                <a:buSzPts val="1050"/>
                <a:buChar char="■"/>
              </a:pPr>
              <a:r>
                <a:rPr lang="es-ES" sz="1050">
                  <a:solidFill>
                    <a:schemeClr val="dk2"/>
                  </a:solidFill>
                  <a:highlight>
                    <a:srgbClr val="FFFFFF"/>
                  </a:highlight>
                </a:rPr>
                <a:t>Herramientas: Pandas, Pandera, SQL checksums</a:t>
              </a:r>
              <a:endParaRPr sz="1050">
                <a:solidFill>
                  <a:schemeClr val="dk2"/>
                </a:solidFill>
                <a:highlight>
                  <a:srgbClr val="FFFFFF"/>
                </a:highlight>
              </a:endParaRPr>
            </a:p>
            <a:p>
              <a:pPr indent="-295275" lvl="0" marL="457200" rtl="0" algn="l">
                <a:lnSpc>
                  <a:spcPct val="115000"/>
                </a:lnSpc>
                <a:spcBef>
                  <a:spcPts val="0"/>
                </a:spcBef>
                <a:spcAft>
                  <a:spcPts val="0"/>
                </a:spcAft>
                <a:buClr>
                  <a:schemeClr val="dk2"/>
                </a:buClr>
                <a:buSzPts val="1050"/>
                <a:buChar char="●"/>
              </a:pPr>
              <a:r>
                <a:rPr b="1" lang="es-ES" sz="1050">
                  <a:solidFill>
                    <a:schemeClr val="dk2"/>
                  </a:solidFill>
                  <a:highlight>
                    <a:srgbClr val="FFFFFF"/>
                  </a:highlight>
                </a:rPr>
                <a:t>Post-carga:</a:t>
              </a:r>
              <a:endParaRPr b="1" sz="1050">
                <a:solidFill>
                  <a:schemeClr val="dk2"/>
                </a:solidFill>
                <a:highlight>
                  <a:srgbClr val="FFFFFF"/>
                </a:highlight>
              </a:endParaRPr>
            </a:p>
            <a:p>
              <a:pPr indent="-295275" lvl="1" marL="914400" rtl="0" algn="l">
                <a:lnSpc>
                  <a:spcPct val="115000"/>
                </a:lnSpc>
                <a:spcBef>
                  <a:spcPts val="0"/>
                </a:spcBef>
                <a:spcAft>
                  <a:spcPts val="0"/>
                </a:spcAft>
                <a:buClr>
                  <a:schemeClr val="dk2"/>
                </a:buClr>
                <a:buSzPts val="1050"/>
                <a:buChar char="■"/>
              </a:pPr>
              <a:r>
                <a:rPr lang="es-ES" sz="1050">
                  <a:solidFill>
                    <a:schemeClr val="dk2"/>
                  </a:solidFill>
                  <a:highlight>
                    <a:srgbClr val="FFFFFF"/>
                  </a:highlight>
                </a:rPr>
                <a:t>Comparar conteos staging vs destino</a:t>
              </a:r>
              <a:endParaRPr sz="1050">
                <a:solidFill>
                  <a:schemeClr val="dk2"/>
                </a:solidFill>
                <a:highlight>
                  <a:srgbClr val="FFFFFF"/>
                </a:highlight>
              </a:endParaRPr>
            </a:p>
            <a:p>
              <a:pPr indent="-295275" lvl="1" marL="914400" rtl="0" algn="l">
                <a:lnSpc>
                  <a:spcPct val="115000"/>
                </a:lnSpc>
                <a:spcBef>
                  <a:spcPts val="0"/>
                </a:spcBef>
                <a:spcAft>
                  <a:spcPts val="0"/>
                </a:spcAft>
                <a:buClr>
                  <a:schemeClr val="dk2"/>
                </a:buClr>
                <a:buSzPts val="1050"/>
                <a:buChar char="■"/>
              </a:pPr>
              <a:r>
                <a:rPr lang="es-ES" sz="1050">
                  <a:solidFill>
                    <a:schemeClr val="dk2"/>
                  </a:solidFill>
                  <a:highlight>
                    <a:srgbClr val="FFFFFF"/>
                  </a:highlight>
                </a:rPr>
                <a:t>Checksum final</a:t>
              </a:r>
              <a:endParaRPr b="1" sz="1200">
                <a:solidFill>
                  <a:schemeClr val="dk2"/>
                </a:solidFill>
                <a:latin typeface="Lato"/>
                <a:ea typeface="Lato"/>
                <a:cs typeface="Lato"/>
                <a:sym typeface="Lato"/>
              </a:endParaRPr>
            </a:p>
          </p:txBody>
        </p:sp>
      </p:grpSp>
      <p:sp>
        <p:nvSpPr>
          <p:cNvPr id="649" name="Google Shape;649;g3a3095b890e_0_1892"/>
          <p:cNvSpPr/>
          <p:nvPr/>
        </p:nvSpPr>
        <p:spPr>
          <a:xfrm>
            <a:off x="972801" y="1121850"/>
            <a:ext cx="3066900" cy="953100"/>
          </a:xfrm>
          <a:prstGeom prst="roundRect">
            <a:avLst>
              <a:gd fmla="val 16667" name="adj"/>
            </a:avLst>
          </a:prstGeom>
          <a:solidFill>
            <a:srgbClr val="20272A"/>
          </a:solidFill>
          <a:ln cap="flat" cmpd="sng" w="12700">
            <a:solidFill>
              <a:srgbClr val="D8E2F3">
                <a:alpha val="49800"/>
              </a:srgbClr>
            </a:solidFill>
            <a:prstDash val="solid"/>
            <a:miter lim="800000"/>
            <a:headEnd len="sm" w="sm" type="none"/>
            <a:tailEnd len="sm" w="sm" type="none"/>
          </a:ln>
          <a:effectLst>
            <a:outerShdw blurRad="266700" sx="101000" rotWithShape="0" algn="ctr" dir="3600000" dist="76200" sy="101000">
              <a:srgbClr val="002060">
                <a:alpha val="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50" name="Google Shape;650;g3a3095b890e_0_1892"/>
          <p:cNvSpPr txBox="1"/>
          <p:nvPr/>
        </p:nvSpPr>
        <p:spPr>
          <a:xfrm>
            <a:off x="1076330" y="1362154"/>
            <a:ext cx="2819700" cy="462300"/>
          </a:xfrm>
          <a:prstGeom prst="rect">
            <a:avLst/>
          </a:prstGeom>
          <a:noFill/>
          <a:ln>
            <a:noFill/>
          </a:ln>
        </p:spPr>
        <p:txBody>
          <a:bodyPr anchorCtr="0" anchor="ctr" bIns="25400" lIns="25400" spcFirstLastPara="1" rIns="25400" wrap="square" tIns="25400">
            <a:normAutofit/>
          </a:bodyPr>
          <a:lstStyle/>
          <a:p>
            <a:pPr indent="0" lvl="0" marL="0" marR="0" rtl="0" algn="ctr">
              <a:spcBef>
                <a:spcPts val="0"/>
              </a:spcBef>
              <a:spcAft>
                <a:spcPts val="0"/>
              </a:spcAft>
              <a:buNone/>
            </a:pPr>
            <a:r>
              <a:rPr b="1" lang="es-ES">
                <a:solidFill>
                  <a:schemeClr val="lt1"/>
                </a:solidFill>
                <a:latin typeface="Lato"/>
                <a:ea typeface="Lato"/>
                <a:cs typeface="Lato"/>
                <a:sym typeface="Lato"/>
              </a:rPr>
              <a:t>Validación inicial</a:t>
            </a:r>
            <a:endParaRPr b="1" sz="1400">
              <a:solidFill>
                <a:schemeClr val="lt1"/>
              </a:solidFill>
              <a:latin typeface="Lato"/>
              <a:ea typeface="Lato"/>
              <a:cs typeface="Lato"/>
              <a:sym typeface="Lato"/>
            </a:endParaRPr>
          </a:p>
        </p:txBody>
      </p:sp>
      <p:sp>
        <p:nvSpPr>
          <p:cNvPr id="651" name="Google Shape;651;g3a3095b890e_0_1892"/>
          <p:cNvSpPr/>
          <p:nvPr/>
        </p:nvSpPr>
        <p:spPr>
          <a:xfrm>
            <a:off x="4385076" y="1121838"/>
            <a:ext cx="3066900" cy="953100"/>
          </a:xfrm>
          <a:prstGeom prst="roundRect">
            <a:avLst>
              <a:gd fmla="val 16667" name="adj"/>
            </a:avLst>
          </a:prstGeom>
          <a:solidFill>
            <a:srgbClr val="20272A"/>
          </a:solidFill>
          <a:ln cap="flat" cmpd="sng" w="12700">
            <a:solidFill>
              <a:srgbClr val="D8E2F3">
                <a:alpha val="49800"/>
              </a:srgbClr>
            </a:solidFill>
            <a:prstDash val="solid"/>
            <a:miter lim="800000"/>
            <a:headEnd len="sm" w="sm" type="none"/>
            <a:tailEnd len="sm" w="sm" type="none"/>
          </a:ln>
          <a:effectLst>
            <a:outerShdw blurRad="266700" sx="101000" rotWithShape="0" algn="ctr" dir="3600000" dist="76200" sy="101000">
              <a:srgbClr val="002060">
                <a:alpha val="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52" name="Google Shape;652;g3a3095b890e_0_1892"/>
          <p:cNvSpPr txBox="1"/>
          <p:nvPr/>
        </p:nvSpPr>
        <p:spPr>
          <a:xfrm>
            <a:off x="4488600" y="1212274"/>
            <a:ext cx="2819700" cy="726000"/>
          </a:xfrm>
          <a:prstGeom prst="rect">
            <a:avLst/>
          </a:prstGeom>
          <a:noFill/>
          <a:ln>
            <a:noFill/>
          </a:ln>
        </p:spPr>
        <p:txBody>
          <a:bodyPr anchorCtr="0" anchor="ctr" bIns="25400" lIns="25400" spcFirstLastPara="1" rIns="25400" wrap="square" tIns="25400">
            <a:normAutofit/>
          </a:bodyPr>
          <a:lstStyle/>
          <a:p>
            <a:pPr indent="0" lvl="0" marL="0" marR="0" rtl="0" algn="ctr">
              <a:spcBef>
                <a:spcPts val="0"/>
              </a:spcBef>
              <a:spcAft>
                <a:spcPts val="0"/>
              </a:spcAft>
              <a:buNone/>
            </a:pPr>
            <a:r>
              <a:rPr b="1" lang="es-ES">
                <a:solidFill>
                  <a:schemeClr val="lt1"/>
                </a:solidFill>
                <a:latin typeface="Lato"/>
                <a:ea typeface="Lato"/>
                <a:cs typeface="Lato"/>
                <a:sym typeface="Lato"/>
              </a:rPr>
              <a:t>Transformación</a:t>
            </a:r>
            <a:br>
              <a:rPr b="1" lang="es-ES">
                <a:solidFill>
                  <a:schemeClr val="lt1"/>
                </a:solidFill>
                <a:latin typeface="Lato"/>
                <a:ea typeface="Lato"/>
                <a:cs typeface="Lato"/>
                <a:sym typeface="Lato"/>
              </a:rPr>
            </a:br>
            <a:r>
              <a:rPr b="1" lang="es-ES">
                <a:solidFill>
                  <a:schemeClr val="lt1"/>
                </a:solidFill>
                <a:latin typeface="Lato"/>
                <a:ea typeface="Lato"/>
                <a:cs typeface="Lato"/>
                <a:sym typeface="Lato"/>
              </a:rPr>
              <a:t>y</a:t>
            </a:r>
            <a:br>
              <a:rPr b="1" lang="es-ES">
                <a:solidFill>
                  <a:schemeClr val="lt1"/>
                </a:solidFill>
                <a:latin typeface="Lato"/>
                <a:ea typeface="Lato"/>
                <a:cs typeface="Lato"/>
                <a:sym typeface="Lato"/>
              </a:rPr>
            </a:br>
            <a:r>
              <a:rPr b="1" lang="es-ES">
                <a:solidFill>
                  <a:schemeClr val="lt1"/>
                </a:solidFill>
                <a:latin typeface="Lato"/>
                <a:ea typeface="Lato"/>
                <a:cs typeface="Lato"/>
                <a:sym typeface="Lato"/>
              </a:rPr>
              <a:t>Reglas de </a:t>
            </a:r>
            <a:r>
              <a:rPr b="1" lang="es-ES">
                <a:solidFill>
                  <a:schemeClr val="lt1"/>
                </a:solidFill>
                <a:latin typeface="Lato"/>
                <a:ea typeface="Lato"/>
                <a:cs typeface="Lato"/>
                <a:sym typeface="Lato"/>
              </a:rPr>
              <a:t>negocio</a:t>
            </a:r>
            <a:endParaRPr b="1" sz="1400">
              <a:solidFill>
                <a:schemeClr val="lt1"/>
              </a:solidFill>
              <a:latin typeface="Lato"/>
              <a:ea typeface="Lato"/>
              <a:cs typeface="Lato"/>
              <a:sym typeface="Lato"/>
            </a:endParaRPr>
          </a:p>
        </p:txBody>
      </p:sp>
      <p:sp>
        <p:nvSpPr>
          <p:cNvPr id="653" name="Google Shape;653;g3a3095b890e_0_1892"/>
          <p:cNvSpPr/>
          <p:nvPr/>
        </p:nvSpPr>
        <p:spPr>
          <a:xfrm>
            <a:off x="8083676" y="1053925"/>
            <a:ext cx="3066900" cy="953100"/>
          </a:xfrm>
          <a:prstGeom prst="roundRect">
            <a:avLst>
              <a:gd fmla="val 16667" name="adj"/>
            </a:avLst>
          </a:prstGeom>
          <a:solidFill>
            <a:srgbClr val="20272A"/>
          </a:solidFill>
          <a:ln cap="flat" cmpd="sng" w="12700">
            <a:solidFill>
              <a:srgbClr val="D8E2F3">
                <a:alpha val="49800"/>
              </a:srgbClr>
            </a:solidFill>
            <a:prstDash val="solid"/>
            <a:miter lim="800000"/>
            <a:headEnd len="sm" w="sm" type="none"/>
            <a:tailEnd len="sm" w="sm" type="none"/>
          </a:ln>
          <a:effectLst>
            <a:outerShdw blurRad="266700" sx="101000" rotWithShape="0" algn="ctr" dir="3600000" dist="76200" sy="101000">
              <a:srgbClr val="002060">
                <a:alpha val="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54" name="Google Shape;654;g3a3095b890e_0_1892"/>
          <p:cNvSpPr txBox="1"/>
          <p:nvPr/>
        </p:nvSpPr>
        <p:spPr>
          <a:xfrm>
            <a:off x="8187205" y="1294229"/>
            <a:ext cx="2819700" cy="462300"/>
          </a:xfrm>
          <a:prstGeom prst="rect">
            <a:avLst/>
          </a:prstGeom>
          <a:noFill/>
          <a:ln>
            <a:noFill/>
          </a:ln>
        </p:spPr>
        <p:txBody>
          <a:bodyPr anchorCtr="0" anchor="ctr" bIns="25400" lIns="25400" spcFirstLastPara="1" rIns="25400" wrap="square" tIns="25400">
            <a:normAutofit/>
          </a:bodyPr>
          <a:lstStyle/>
          <a:p>
            <a:pPr indent="0" lvl="0" marL="0" marR="0" rtl="0" algn="ctr">
              <a:spcBef>
                <a:spcPts val="0"/>
              </a:spcBef>
              <a:spcAft>
                <a:spcPts val="0"/>
              </a:spcAft>
              <a:buNone/>
            </a:pPr>
            <a:r>
              <a:rPr b="1" lang="es-ES">
                <a:solidFill>
                  <a:schemeClr val="lt1"/>
                </a:solidFill>
                <a:latin typeface="Lato"/>
                <a:ea typeface="Lato"/>
                <a:cs typeface="Lato"/>
                <a:sym typeface="Lato"/>
              </a:rPr>
              <a:t>Verificación Final</a:t>
            </a:r>
            <a:endParaRPr b="1" sz="1400">
              <a:solidFill>
                <a:schemeClr val="lt1"/>
              </a:solidFill>
              <a:latin typeface="Lato"/>
              <a:ea typeface="Lato"/>
              <a:cs typeface="Lato"/>
              <a:sym typeface="Lato"/>
            </a:endParaRPr>
          </a:p>
        </p:txBody>
      </p:sp>
      <p:grpSp>
        <p:nvGrpSpPr>
          <p:cNvPr id="655" name="Google Shape;655;g3a3095b890e_0_1892"/>
          <p:cNvGrpSpPr/>
          <p:nvPr/>
        </p:nvGrpSpPr>
        <p:grpSpPr>
          <a:xfrm>
            <a:off x="4385000" y="2385600"/>
            <a:ext cx="3067021" cy="4127173"/>
            <a:chOff x="8670366" y="1881498"/>
            <a:chExt cx="2476800" cy="2364600"/>
          </a:xfrm>
        </p:grpSpPr>
        <p:sp>
          <p:nvSpPr>
            <p:cNvPr id="656" name="Google Shape;656;g3a3095b890e_0_1892"/>
            <p:cNvSpPr/>
            <p:nvPr/>
          </p:nvSpPr>
          <p:spPr>
            <a:xfrm>
              <a:off x="8670366" y="1881498"/>
              <a:ext cx="2476800" cy="2364600"/>
            </a:xfrm>
            <a:prstGeom prst="roundRect">
              <a:avLst>
                <a:gd fmla="val 5534" name="adj"/>
              </a:avLst>
            </a:prstGeom>
            <a:solidFill>
              <a:schemeClr val="lt1"/>
            </a:solidFill>
            <a:ln cap="flat" cmpd="sng" w="12700">
              <a:solidFill>
                <a:srgbClr val="CFE1FF"/>
              </a:solidFill>
              <a:prstDash val="dash"/>
              <a:miter lim="800000"/>
              <a:headEnd len="sm" w="sm" type="none"/>
              <a:tailEnd len="sm" w="sm" type="none"/>
            </a:ln>
            <a:effectLst>
              <a:outerShdw blurRad="266700" sx="101000" rotWithShape="0" algn="ctr" dir="3600000" dist="76200" sy="101000">
                <a:srgbClr val="002060">
                  <a:alpha val="471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57" name="Google Shape;657;g3a3095b890e_0_1892"/>
            <p:cNvSpPr txBox="1"/>
            <p:nvPr/>
          </p:nvSpPr>
          <p:spPr>
            <a:xfrm>
              <a:off x="8765742" y="1944441"/>
              <a:ext cx="2266200" cy="2249700"/>
            </a:xfrm>
            <a:prstGeom prst="rect">
              <a:avLst/>
            </a:prstGeom>
            <a:noFill/>
            <a:ln>
              <a:noFill/>
            </a:ln>
          </p:spPr>
          <p:txBody>
            <a:bodyPr anchorCtr="0" anchor="t" bIns="45700" lIns="91425" spcFirstLastPara="1" rIns="91425" wrap="square" tIns="45700">
              <a:spAutoFit/>
            </a:bodyPr>
            <a:lstStyle/>
            <a:p>
              <a:pPr indent="0" lvl="0" marL="0" rtl="0" algn="l">
                <a:lnSpc>
                  <a:spcPct val="115000"/>
                </a:lnSpc>
                <a:spcBef>
                  <a:spcPts val="0"/>
                </a:spcBef>
                <a:spcAft>
                  <a:spcPts val="0"/>
                </a:spcAft>
                <a:buNone/>
              </a:pPr>
              <a:r>
                <a:rPr b="1" lang="es-ES" sz="1050">
                  <a:solidFill>
                    <a:schemeClr val="dk2"/>
                  </a:solidFill>
                  <a:highlight>
                    <a:srgbClr val="FFFFFF"/>
                  </a:highlight>
                </a:rPr>
                <a:t>Etapa:</a:t>
              </a:r>
              <a:r>
                <a:rPr lang="es-ES" sz="1050">
                  <a:solidFill>
                    <a:schemeClr val="dk2"/>
                  </a:solidFill>
                  <a:highlight>
                    <a:srgbClr val="FFFFFF"/>
                  </a:highlight>
                </a:rPr>
                <a:t> Staging / Transformación</a:t>
              </a:r>
              <a:endParaRPr sz="1050">
                <a:solidFill>
                  <a:schemeClr val="dk2"/>
                </a:solidFill>
                <a:highlight>
                  <a:srgbClr val="FFFFFF"/>
                </a:highlight>
              </a:endParaRPr>
            </a:p>
            <a:p>
              <a:pPr indent="-295275" lvl="0" marL="457200" rtl="0" algn="l">
                <a:lnSpc>
                  <a:spcPct val="115000"/>
                </a:lnSpc>
                <a:spcBef>
                  <a:spcPts val="1100"/>
                </a:spcBef>
                <a:spcAft>
                  <a:spcPts val="0"/>
                </a:spcAft>
                <a:buClr>
                  <a:schemeClr val="dk2"/>
                </a:buClr>
                <a:buSzPts val="1050"/>
                <a:buChar char="●"/>
              </a:pPr>
              <a:r>
                <a:rPr b="1" lang="es-ES" sz="1050">
                  <a:solidFill>
                    <a:schemeClr val="dk2"/>
                  </a:solidFill>
                  <a:highlight>
                    <a:srgbClr val="FFFFFF"/>
                  </a:highlight>
                </a:rPr>
                <a:t>Procesamiento de datos:</a:t>
              </a:r>
              <a:endParaRPr b="1" sz="1050">
                <a:solidFill>
                  <a:schemeClr val="dk2"/>
                </a:solidFill>
                <a:highlight>
                  <a:srgbClr val="FFFFFF"/>
                </a:highlight>
              </a:endParaRPr>
            </a:p>
            <a:p>
              <a:pPr indent="-295275" lvl="1" marL="914400" rtl="0" algn="l">
                <a:lnSpc>
                  <a:spcPct val="115000"/>
                </a:lnSpc>
                <a:spcBef>
                  <a:spcPts val="0"/>
                </a:spcBef>
                <a:spcAft>
                  <a:spcPts val="0"/>
                </a:spcAft>
                <a:buClr>
                  <a:schemeClr val="dk2"/>
                </a:buClr>
                <a:buSzPts val="1050"/>
                <a:buChar char="■"/>
              </a:pPr>
              <a:r>
                <a:rPr lang="es-ES" sz="1050">
                  <a:solidFill>
                    <a:schemeClr val="dk2"/>
                  </a:solidFill>
                  <a:highlight>
                    <a:srgbClr val="FFFFFF"/>
                  </a:highlight>
                </a:rPr>
                <a:t>Guion (</a:t>
              </a:r>
              <a:r>
                <a:rPr lang="es-ES" sz="1050">
                  <a:solidFill>
                    <a:schemeClr val="dk2"/>
                  </a:solidFill>
                  <a:highlight>
                    <a:srgbClr val="EEEEEE"/>
                  </a:highlight>
                  <a:latin typeface="Courier New"/>
                  <a:ea typeface="Courier New"/>
                  <a:cs typeface="Courier New"/>
                  <a:sym typeface="Courier New"/>
                </a:rPr>
                <a:t>-</a:t>
              </a:r>
              <a:r>
                <a:rPr lang="es-ES" sz="1050">
                  <a:solidFill>
                    <a:schemeClr val="dk2"/>
                  </a:solidFill>
                  <a:highlight>
                    <a:srgbClr val="FFFFFF"/>
                  </a:highlight>
                </a:rPr>
                <a:t>) → NULL</a:t>
              </a:r>
              <a:endParaRPr sz="1050">
                <a:solidFill>
                  <a:schemeClr val="dk2"/>
                </a:solidFill>
                <a:highlight>
                  <a:srgbClr val="FFFFFF"/>
                </a:highlight>
              </a:endParaRPr>
            </a:p>
            <a:p>
              <a:pPr indent="-295275" lvl="1" marL="914400" rtl="0" algn="l">
                <a:lnSpc>
                  <a:spcPct val="115000"/>
                </a:lnSpc>
                <a:spcBef>
                  <a:spcPts val="0"/>
                </a:spcBef>
                <a:spcAft>
                  <a:spcPts val="0"/>
                </a:spcAft>
                <a:buClr>
                  <a:schemeClr val="dk2"/>
                </a:buClr>
                <a:buSzPts val="1050"/>
                <a:buChar char="■"/>
              </a:pPr>
              <a:r>
                <a:rPr lang="es-ES" sz="1050">
                  <a:solidFill>
                    <a:schemeClr val="dk2"/>
                  </a:solidFill>
                  <a:highlight>
                    <a:srgbClr val="FFFFFF"/>
                  </a:highlight>
                </a:rPr>
                <a:t>Conversión string → INTEGER/DATETIME</a:t>
              </a:r>
              <a:endParaRPr sz="1050">
                <a:solidFill>
                  <a:schemeClr val="dk2"/>
                </a:solidFill>
                <a:highlight>
                  <a:srgbClr val="FFFFFF"/>
                </a:highlight>
              </a:endParaRPr>
            </a:p>
            <a:p>
              <a:pPr indent="-295275" lvl="1" marL="914400" rtl="0" algn="l">
                <a:lnSpc>
                  <a:spcPct val="115000"/>
                </a:lnSpc>
                <a:spcBef>
                  <a:spcPts val="0"/>
                </a:spcBef>
                <a:spcAft>
                  <a:spcPts val="0"/>
                </a:spcAft>
                <a:buClr>
                  <a:schemeClr val="dk2"/>
                </a:buClr>
                <a:buSzPts val="1050"/>
                <a:buChar char="■"/>
              </a:pPr>
              <a:r>
                <a:rPr lang="es-ES" sz="1050">
                  <a:solidFill>
                    <a:schemeClr val="dk2"/>
                  </a:solidFill>
                  <a:highlight>
                    <a:srgbClr val="FFFFFF"/>
                  </a:highlight>
                </a:rPr>
                <a:t>Email a minúsculas</a:t>
              </a:r>
              <a:endParaRPr sz="1050">
                <a:solidFill>
                  <a:schemeClr val="dk2"/>
                </a:solidFill>
                <a:highlight>
                  <a:srgbClr val="FFFFFF"/>
                </a:highlight>
              </a:endParaRPr>
            </a:p>
            <a:p>
              <a:pPr indent="-295275" lvl="1" marL="914400" rtl="0" algn="l">
                <a:lnSpc>
                  <a:spcPct val="115000"/>
                </a:lnSpc>
                <a:spcBef>
                  <a:spcPts val="0"/>
                </a:spcBef>
                <a:spcAft>
                  <a:spcPts val="0"/>
                </a:spcAft>
                <a:buClr>
                  <a:schemeClr val="dk2"/>
                </a:buClr>
                <a:buSzPts val="1050"/>
                <a:buChar char="■"/>
              </a:pPr>
              <a:r>
                <a:rPr lang="es-ES" sz="1050">
                  <a:solidFill>
                    <a:schemeClr val="dk2"/>
                  </a:solidFill>
                  <a:highlight>
                    <a:srgbClr val="FFFFFF"/>
                  </a:highlight>
                </a:rPr>
                <a:t>Encoding UTF-8</a:t>
              </a:r>
              <a:endParaRPr sz="1050">
                <a:solidFill>
                  <a:schemeClr val="dk2"/>
                </a:solidFill>
                <a:highlight>
                  <a:srgbClr val="FFFFFF"/>
                </a:highlight>
              </a:endParaRPr>
            </a:p>
            <a:p>
              <a:pPr indent="-295275" lvl="0" marL="457200" rtl="0" algn="l">
                <a:lnSpc>
                  <a:spcPct val="115000"/>
                </a:lnSpc>
                <a:spcBef>
                  <a:spcPts val="0"/>
                </a:spcBef>
                <a:spcAft>
                  <a:spcPts val="0"/>
                </a:spcAft>
                <a:buClr>
                  <a:schemeClr val="dk2"/>
                </a:buClr>
                <a:buSzPts val="1050"/>
                <a:buChar char="●"/>
              </a:pPr>
              <a:r>
                <a:rPr b="1" lang="es-ES" sz="1050">
                  <a:solidFill>
                    <a:schemeClr val="dk2"/>
                  </a:solidFill>
                  <a:highlight>
                    <a:srgbClr val="FFFFFF"/>
                  </a:highlight>
                </a:rPr>
                <a:t>Reglas de negocio:</a:t>
              </a:r>
              <a:endParaRPr b="1" sz="1050">
                <a:solidFill>
                  <a:schemeClr val="dk2"/>
                </a:solidFill>
                <a:highlight>
                  <a:srgbClr val="FFFFFF"/>
                </a:highlight>
              </a:endParaRPr>
            </a:p>
            <a:p>
              <a:pPr indent="-295275" lvl="1" marL="914400" rtl="0" algn="l">
                <a:lnSpc>
                  <a:spcPct val="115000"/>
                </a:lnSpc>
                <a:spcBef>
                  <a:spcPts val="0"/>
                </a:spcBef>
                <a:spcAft>
                  <a:spcPts val="0"/>
                </a:spcAft>
                <a:buClr>
                  <a:schemeClr val="dk2"/>
                </a:buClr>
                <a:buSzPts val="1050"/>
                <a:buChar char="■"/>
              </a:pPr>
              <a:r>
                <a:rPr lang="es-ES" sz="1050">
                  <a:solidFill>
                    <a:schemeClr val="dk2"/>
                  </a:solidFill>
                  <a:highlight>
                    <a:srgbClr val="FFFFFF"/>
                  </a:highlight>
                </a:rPr>
                <a:t>Deduplicación por email </a:t>
              </a:r>
              <a:endParaRPr sz="1050">
                <a:solidFill>
                  <a:schemeClr val="dk2"/>
                </a:solidFill>
                <a:highlight>
                  <a:srgbClr val="FFFFFF"/>
                </a:highlight>
              </a:endParaRPr>
            </a:p>
            <a:p>
              <a:pPr indent="-295275" lvl="1" marL="914400" rtl="0" algn="l">
                <a:lnSpc>
                  <a:spcPct val="115000"/>
                </a:lnSpc>
                <a:spcBef>
                  <a:spcPts val="0"/>
                </a:spcBef>
                <a:spcAft>
                  <a:spcPts val="0"/>
                </a:spcAft>
                <a:buClr>
                  <a:schemeClr val="dk2"/>
                </a:buClr>
                <a:buSzPts val="1050"/>
                <a:buChar char="■"/>
              </a:pPr>
              <a:r>
                <a:rPr lang="es-ES" sz="1050">
                  <a:solidFill>
                    <a:schemeClr val="dk2"/>
                  </a:solidFill>
                  <a:highlight>
                    <a:srgbClr val="FFFFFF"/>
                  </a:highlight>
                </a:rPr>
                <a:t>Normalización de flags categóricos</a:t>
              </a:r>
              <a:endParaRPr sz="1050">
                <a:solidFill>
                  <a:schemeClr val="dk2"/>
                </a:solidFill>
                <a:highlight>
                  <a:srgbClr val="FFFFFF"/>
                </a:highlight>
              </a:endParaRPr>
            </a:p>
            <a:p>
              <a:pPr indent="-295275" lvl="1" marL="914400" rtl="0" algn="l">
                <a:lnSpc>
                  <a:spcPct val="115000"/>
                </a:lnSpc>
                <a:spcBef>
                  <a:spcPts val="0"/>
                </a:spcBef>
                <a:spcAft>
                  <a:spcPts val="0"/>
                </a:spcAft>
                <a:buClr>
                  <a:schemeClr val="dk2"/>
                </a:buClr>
                <a:buSzPts val="1050"/>
                <a:buChar char="■"/>
              </a:pPr>
              <a:r>
                <a:rPr lang="es-ES" sz="1050">
                  <a:solidFill>
                    <a:schemeClr val="dk2"/>
                  </a:solidFill>
                  <a:highlight>
                    <a:srgbClr val="FFFFFF"/>
                  </a:highlight>
                </a:rPr>
                <a:t>Cálculo de métricas incrementales</a:t>
              </a:r>
              <a:endParaRPr sz="1050">
                <a:solidFill>
                  <a:schemeClr val="dk2"/>
                </a:solidFill>
                <a:highlight>
                  <a:srgbClr val="FFFFFF"/>
                </a:highlight>
              </a:endParaRPr>
            </a:p>
            <a:p>
              <a:pPr indent="-295275" lvl="0" marL="457200" rtl="0" algn="l">
                <a:lnSpc>
                  <a:spcPct val="115000"/>
                </a:lnSpc>
                <a:spcBef>
                  <a:spcPts val="0"/>
                </a:spcBef>
                <a:spcAft>
                  <a:spcPts val="0"/>
                </a:spcAft>
                <a:buClr>
                  <a:schemeClr val="dk2"/>
                </a:buClr>
                <a:buSzPts val="1050"/>
                <a:buChar char="●"/>
              </a:pPr>
              <a:r>
                <a:rPr b="1" lang="es-ES" sz="1050">
                  <a:solidFill>
                    <a:schemeClr val="dk2"/>
                  </a:solidFill>
                  <a:highlight>
                    <a:srgbClr val="FFFFFF"/>
                  </a:highlight>
                </a:rPr>
                <a:t>Validaciones y control:</a:t>
              </a:r>
              <a:endParaRPr b="1" sz="1050">
                <a:solidFill>
                  <a:schemeClr val="dk2"/>
                </a:solidFill>
                <a:highlight>
                  <a:srgbClr val="FFFFFF"/>
                </a:highlight>
              </a:endParaRPr>
            </a:p>
            <a:p>
              <a:pPr indent="-295275" lvl="1" marL="914400" rtl="0" algn="l">
                <a:lnSpc>
                  <a:spcPct val="115000"/>
                </a:lnSpc>
                <a:spcBef>
                  <a:spcPts val="0"/>
                </a:spcBef>
                <a:spcAft>
                  <a:spcPts val="0"/>
                </a:spcAft>
                <a:buClr>
                  <a:schemeClr val="dk2"/>
                </a:buClr>
                <a:buSzPts val="1050"/>
                <a:buChar char="■"/>
              </a:pPr>
              <a:r>
                <a:rPr lang="es-ES" sz="1050">
                  <a:solidFill>
                    <a:schemeClr val="dk2"/>
                  </a:solidFill>
                  <a:highlight>
                    <a:srgbClr val="FFFFFF"/>
                  </a:highlight>
                </a:rPr>
                <a:t>Registro a registro: Pydantic</a:t>
              </a:r>
              <a:endParaRPr sz="1050">
                <a:solidFill>
                  <a:schemeClr val="dk2"/>
                </a:solidFill>
                <a:highlight>
                  <a:srgbClr val="FFFFFF"/>
                </a:highlight>
              </a:endParaRPr>
            </a:p>
            <a:p>
              <a:pPr indent="-295275" lvl="1" marL="914400" rtl="0" algn="l">
                <a:lnSpc>
                  <a:spcPct val="115000"/>
                </a:lnSpc>
                <a:spcBef>
                  <a:spcPts val="0"/>
                </a:spcBef>
                <a:spcAft>
                  <a:spcPts val="0"/>
                </a:spcAft>
                <a:buClr>
                  <a:schemeClr val="dk2"/>
                </a:buClr>
                <a:buSzPts val="1050"/>
                <a:buChar char="■"/>
              </a:pPr>
              <a:r>
                <a:rPr lang="es-ES" sz="1050">
                  <a:solidFill>
                    <a:schemeClr val="dk2"/>
                  </a:solidFill>
                  <a:highlight>
                    <a:srgbClr val="FFFFFF"/>
                  </a:highlight>
                </a:rPr>
                <a:t>Dataset completo: Pandera, Great Expectations</a:t>
              </a:r>
              <a:endParaRPr sz="1050">
                <a:solidFill>
                  <a:schemeClr val="dk2"/>
                </a:solidFill>
                <a:highlight>
                  <a:srgbClr val="FFFFFF"/>
                </a:highlight>
              </a:endParaRPr>
            </a:p>
            <a:p>
              <a:pPr indent="-295275" lvl="1" marL="914400" rtl="0" algn="l">
                <a:lnSpc>
                  <a:spcPct val="115000"/>
                </a:lnSpc>
                <a:spcBef>
                  <a:spcPts val="0"/>
                </a:spcBef>
                <a:spcAft>
                  <a:spcPts val="0"/>
                </a:spcAft>
                <a:buClr>
                  <a:schemeClr val="dk2"/>
                </a:buClr>
                <a:buSzPts val="1050"/>
                <a:buChar char="■"/>
              </a:pPr>
              <a:r>
                <a:rPr lang="es-ES" sz="1050">
                  <a:solidFill>
                    <a:schemeClr val="dk2"/>
                  </a:solidFill>
                  <a:highlight>
                    <a:srgbClr val="FFFFFF"/>
                  </a:highlight>
                </a:rPr>
                <a:t>Integridad: consistencia temporal, valores permitidos, unicidad</a:t>
              </a:r>
              <a:endParaRPr b="1" sz="1200">
                <a:solidFill>
                  <a:schemeClr val="dk2"/>
                </a:solidFill>
                <a:latin typeface="Lato"/>
                <a:ea typeface="Lato"/>
                <a:cs typeface="Lato"/>
                <a:sym typeface="Lato"/>
              </a:endParaRPr>
            </a:p>
          </p:txBody>
        </p:sp>
      </p:grpSp>
      <p:grpSp>
        <p:nvGrpSpPr>
          <p:cNvPr id="658" name="Google Shape;658;g3a3095b890e_0_1892"/>
          <p:cNvGrpSpPr/>
          <p:nvPr/>
        </p:nvGrpSpPr>
        <p:grpSpPr>
          <a:xfrm>
            <a:off x="972713" y="2385520"/>
            <a:ext cx="3067021" cy="4127071"/>
            <a:chOff x="8670375" y="1881492"/>
            <a:chExt cx="2476800" cy="2436000"/>
          </a:xfrm>
        </p:grpSpPr>
        <p:sp>
          <p:nvSpPr>
            <p:cNvPr id="659" name="Google Shape;659;g3a3095b890e_0_1892"/>
            <p:cNvSpPr/>
            <p:nvPr/>
          </p:nvSpPr>
          <p:spPr>
            <a:xfrm>
              <a:off x="8670375" y="1881492"/>
              <a:ext cx="2476800" cy="2436000"/>
            </a:xfrm>
            <a:prstGeom prst="roundRect">
              <a:avLst>
                <a:gd fmla="val 5534" name="adj"/>
              </a:avLst>
            </a:prstGeom>
            <a:solidFill>
              <a:schemeClr val="lt1"/>
            </a:solidFill>
            <a:ln cap="flat" cmpd="sng" w="12700">
              <a:solidFill>
                <a:srgbClr val="CFE1FF"/>
              </a:solidFill>
              <a:prstDash val="dash"/>
              <a:miter lim="800000"/>
              <a:headEnd len="sm" w="sm" type="none"/>
              <a:tailEnd len="sm" w="sm" type="none"/>
            </a:ln>
            <a:effectLst>
              <a:outerShdw blurRad="266700" sx="101000" rotWithShape="0" algn="ctr" dir="3600000" dist="76200" sy="101000">
                <a:srgbClr val="002060">
                  <a:alpha val="471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60" name="Google Shape;660;g3a3095b890e_0_1892"/>
            <p:cNvSpPr txBox="1"/>
            <p:nvPr/>
          </p:nvSpPr>
          <p:spPr>
            <a:xfrm>
              <a:off x="8765742" y="1956435"/>
              <a:ext cx="2266200" cy="1731900"/>
            </a:xfrm>
            <a:prstGeom prst="rect">
              <a:avLst/>
            </a:prstGeom>
            <a:noFill/>
            <a:ln>
              <a:noFill/>
            </a:ln>
          </p:spPr>
          <p:txBody>
            <a:bodyPr anchorCtr="0" anchor="t" bIns="45700" lIns="91425" spcFirstLastPara="1" rIns="91425" wrap="square" tIns="45700">
              <a:spAutoFit/>
            </a:bodyPr>
            <a:lstStyle/>
            <a:p>
              <a:pPr indent="0" lvl="0" marL="0" rtl="0" algn="l">
                <a:lnSpc>
                  <a:spcPct val="115000"/>
                </a:lnSpc>
                <a:spcBef>
                  <a:spcPts val="0"/>
                </a:spcBef>
                <a:spcAft>
                  <a:spcPts val="0"/>
                </a:spcAft>
                <a:buNone/>
              </a:pPr>
              <a:r>
                <a:rPr b="1" lang="es-ES" sz="1100">
                  <a:solidFill>
                    <a:schemeClr val="dk2"/>
                  </a:solidFill>
                  <a:highlight>
                    <a:srgbClr val="FFFFFF"/>
                  </a:highlight>
                  <a:latin typeface="Lato"/>
                  <a:ea typeface="Lato"/>
                  <a:cs typeface="Lato"/>
                  <a:sym typeface="Lato"/>
                </a:rPr>
                <a:t>Etapa:</a:t>
              </a:r>
              <a:r>
                <a:rPr lang="es-ES" sz="1100">
                  <a:solidFill>
                    <a:schemeClr val="dk2"/>
                  </a:solidFill>
                  <a:highlight>
                    <a:srgbClr val="FFFFFF"/>
                  </a:highlight>
                  <a:latin typeface="Lato"/>
                  <a:ea typeface="Lato"/>
                  <a:cs typeface="Lato"/>
                  <a:sym typeface="Lato"/>
                </a:rPr>
                <a:t> Extracción</a:t>
              </a:r>
              <a:endParaRPr sz="1100">
                <a:solidFill>
                  <a:schemeClr val="dk2"/>
                </a:solidFill>
                <a:highlight>
                  <a:srgbClr val="FFFFFF"/>
                </a:highlight>
                <a:latin typeface="Lato"/>
                <a:ea typeface="Lato"/>
                <a:cs typeface="Lato"/>
                <a:sym typeface="Lato"/>
              </a:endParaRPr>
            </a:p>
            <a:p>
              <a:pPr indent="-298450" lvl="0" marL="457200" rtl="0" algn="l">
                <a:lnSpc>
                  <a:spcPct val="115000"/>
                </a:lnSpc>
                <a:spcBef>
                  <a:spcPts val="1100"/>
                </a:spcBef>
                <a:spcAft>
                  <a:spcPts val="0"/>
                </a:spcAft>
                <a:buClr>
                  <a:schemeClr val="dk2"/>
                </a:buClr>
                <a:buSzPts val="1100"/>
                <a:buChar char="●"/>
              </a:pPr>
              <a:r>
                <a:rPr b="1" lang="es-ES" sz="1100">
                  <a:solidFill>
                    <a:schemeClr val="dk2"/>
                  </a:solidFill>
                  <a:highlight>
                    <a:srgbClr val="FFFFFF"/>
                  </a:highlight>
                  <a:latin typeface="Lato"/>
                  <a:ea typeface="Lato"/>
                  <a:cs typeface="Lato"/>
                  <a:sym typeface="Lato"/>
                </a:rPr>
                <a:t>Transformaciones:</a:t>
              </a:r>
              <a:r>
                <a:rPr lang="es-ES" sz="1100">
                  <a:solidFill>
                    <a:schemeClr val="dk2"/>
                  </a:solidFill>
                  <a:highlight>
                    <a:srgbClr val="FFFFFF"/>
                  </a:highlight>
                  <a:latin typeface="Lato"/>
                  <a:ea typeface="Lato"/>
                  <a:cs typeface="Lato"/>
                  <a:sym typeface="Lato"/>
                </a:rPr>
                <a:t> Ninguna</a:t>
              </a:r>
              <a:endParaRPr sz="1100">
                <a:solidFill>
                  <a:schemeClr val="dk2"/>
                </a:solidFill>
                <a:highlight>
                  <a:srgbClr val="FFFFFF"/>
                </a:highlight>
                <a:latin typeface="Lato"/>
                <a:ea typeface="Lato"/>
                <a:cs typeface="Lato"/>
                <a:sym typeface="Lato"/>
              </a:endParaRPr>
            </a:p>
            <a:p>
              <a:pPr indent="-298450" lvl="0" marL="457200" rtl="0" algn="l">
                <a:lnSpc>
                  <a:spcPct val="115000"/>
                </a:lnSpc>
                <a:spcBef>
                  <a:spcPts val="0"/>
                </a:spcBef>
                <a:spcAft>
                  <a:spcPts val="0"/>
                </a:spcAft>
                <a:buClr>
                  <a:schemeClr val="dk2"/>
                </a:buClr>
                <a:buSzPts val="1100"/>
                <a:buFont typeface="Lato"/>
                <a:buChar char="●"/>
              </a:pPr>
              <a:r>
                <a:rPr b="1" lang="es-ES" sz="1100">
                  <a:solidFill>
                    <a:schemeClr val="dk2"/>
                  </a:solidFill>
                  <a:highlight>
                    <a:srgbClr val="FFFFFF"/>
                  </a:highlight>
                  <a:latin typeface="Lato"/>
                  <a:ea typeface="Lato"/>
                  <a:cs typeface="Lato"/>
                  <a:sym typeface="Lato"/>
                </a:rPr>
                <a:t>Validaciones:</a:t>
              </a:r>
              <a:endParaRPr b="1" sz="1100">
                <a:solidFill>
                  <a:schemeClr val="dk2"/>
                </a:solidFill>
                <a:highlight>
                  <a:srgbClr val="FFFFFF"/>
                </a:highlight>
                <a:latin typeface="Lato"/>
                <a:ea typeface="Lato"/>
                <a:cs typeface="Lato"/>
                <a:sym typeface="Lato"/>
              </a:endParaRPr>
            </a:p>
            <a:p>
              <a:pPr indent="-298450" lvl="1" marL="914400" rtl="0" algn="l">
                <a:lnSpc>
                  <a:spcPct val="115000"/>
                </a:lnSpc>
                <a:spcBef>
                  <a:spcPts val="0"/>
                </a:spcBef>
                <a:spcAft>
                  <a:spcPts val="0"/>
                </a:spcAft>
                <a:buClr>
                  <a:schemeClr val="dk2"/>
                </a:buClr>
                <a:buSzPts val="1100"/>
                <a:buFont typeface="Lato"/>
                <a:buChar char="■"/>
              </a:pPr>
              <a:r>
                <a:rPr lang="es-ES" sz="1100">
                  <a:solidFill>
                    <a:schemeClr val="dk2"/>
                  </a:solidFill>
                  <a:highlight>
                    <a:srgbClr val="FFFFFF"/>
                  </a:highlight>
                  <a:latin typeface="Lato"/>
                  <a:ea typeface="Lato"/>
                  <a:cs typeface="Lato"/>
                  <a:sym typeface="Lato"/>
                </a:rPr>
                <a:t>Completitud y linaje: existencia, nombre, extensión, tamaño &gt; 0, hash distinto</a:t>
              </a:r>
              <a:endParaRPr sz="1100">
                <a:solidFill>
                  <a:schemeClr val="dk2"/>
                </a:solidFill>
                <a:highlight>
                  <a:srgbClr val="FFFFFF"/>
                </a:highlight>
                <a:latin typeface="Lato"/>
                <a:ea typeface="Lato"/>
                <a:cs typeface="Lato"/>
                <a:sym typeface="Lato"/>
              </a:endParaRPr>
            </a:p>
            <a:p>
              <a:pPr indent="-298450" lvl="1" marL="914400" rtl="0" algn="l">
                <a:lnSpc>
                  <a:spcPct val="115000"/>
                </a:lnSpc>
                <a:spcBef>
                  <a:spcPts val="0"/>
                </a:spcBef>
                <a:spcAft>
                  <a:spcPts val="0"/>
                </a:spcAft>
                <a:buClr>
                  <a:schemeClr val="dk2"/>
                </a:buClr>
                <a:buSzPts val="1100"/>
                <a:buFont typeface="Lato"/>
                <a:buChar char="■"/>
              </a:pPr>
              <a:r>
                <a:rPr lang="es-ES" sz="1100">
                  <a:solidFill>
                    <a:schemeClr val="dk2"/>
                  </a:solidFill>
                  <a:highlight>
                    <a:srgbClr val="FFFFFF"/>
                  </a:highlight>
                  <a:latin typeface="Lato"/>
                  <a:ea typeface="Lato"/>
                  <a:cs typeface="Lato"/>
                  <a:sym typeface="Lato"/>
                </a:rPr>
                <a:t>Exactitud: columnas correctas (15), nombre y orden, layout versionado</a:t>
              </a:r>
              <a:endParaRPr sz="1100">
                <a:solidFill>
                  <a:schemeClr val="dk2"/>
                </a:solidFill>
                <a:highlight>
                  <a:srgbClr val="FFFFFF"/>
                </a:highlight>
                <a:latin typeface="Lato"/>
                <a:ea typeface="Lato"/>
                <a:cs typeface="Lato"/>
                <a:sym typeface="Lato"/>
              </a:endParaRPr>
            </a:p>
            <a:p>
              <a:pPr indent="-298450" lvl="1" marL="914400" rtl="0" algn="l">
                <a:lnSpc>
                  <a:spcPct val="115000"/>
                </a:lnSpc>
                <a:spcBef>
                  <a:spcPts val="0"/>
                </a:spcBef>
                <a:spcAft>
                  <a:spcPts val="0"/>
                </a:spcAft>
                <a:buClr>
                  <a:schemeClr val="dk2"/>
                </a:buClr>
                <a:buSzPts val="1100"/>
                <a:buChar char="■"/>
              </a:pPr>
              <a:r>
                <a:rPr lang="es-ES" sz="1100">
                  <a:solidFill>
                    <a:schemeClr val="dk2"/>
                  </a:solidFill>
                  <a:highlight>
                    <a:srgbClr val="FFFFFF"/>
                  </a:highlight>
                  <a:latin typeface="Lato"/>
                  <a:ea typeface="Lato"/>
                  <a:cs typeface="Lato"/>
                  <a:sym typeface="Lato"/>
                </a:rPr>
                <a:t>Archivos con error → </a:t>
              </a:r>
              <a:r>
                <a:rPr lang="es-ES" sz="1100">
                  <a:solidFill>
                    <a:schemeClr val="dk2"/>
                  </a:solidFill>
                  <a:highlight>
                    <a:srgbClr val="EEEEEE"/>
                  </a:highlight>
                  <a:latin typeface="Lato"/>
                  <a:ea typeface="Lato"/>
                  <a:cs typeface="Lato"/>
                  <a:sym typeface="Lato"/>
                </a:rPr>
                <a:t>/errores/layout</a:t>
              </a:r>
              <a:endParaRPr sz="1100">
                <a:solidFill>
                  <a:schemeClr val="dk2"/>
                </a:solidFill>
                <a:highlight>
                  <a:srgbClr val="EEEEEE"/>
                </a:highlight>
                <a:latin typeface="Lato"/>
                <a:ea typeface="Lato"/>
                <a:cs typeface="Lato"/>
                <a:sym typeface="Lato"/>
              </a:endParaRPr>
            </a:p>
            <a:p>
              <a:pPr indent="-298450" lvl="0" marL="457200" rtl="0" algn="l">
                <a:lnSpc>
                  <a:spcPct val="115000"/>
                </a:lnSpc>
                <a:spcBef>
                  <a:spcPts val="0"/>
                </a:spcBef>
                <a:spcAft>
                  <a:spcPts val="0"/>
                </a:spcAft>
                <a:buClr>
                  <a:schemeClr val="dk2"/>
                </a:buClr>
                <a:buSzPts val="1100"/>
                <a:buChar char="●"/>
              </a:pPr>
              <a:r>
                <a:rPr b="1" lang="es-ES" sz="1100">
                  <a:solidFill>
                    <a:schemeClr val="dk2"/>
                  </a:solidFill>
                  <a:highlight>
                    <a:srgbClr val="FFFFFF"/>
                  </a:highlight>
                  <a:latin typeface="Lato"/>
                  <a:ea typeface="Lato"/>
                  <a:cs typeface="Lato"/>
                  <a:sym typeface="Lato"/>
                </a:rPr>
                <a:t>Herramientas:</a:t>
              </a:r>
              <a:r>
                <a:rPr lang="es-ES" sz="1100">
                  <a:solidFill>
                    <a:schemeClr val="dk2"/>
                  </a:solidFill>
                  <a:highlight>
                    <a:srgbClr val="FFFFFF"/>
                  </a:highlight>
                  <a:latin typeface="Lato"/>
                  <a:ea typeface="Lato"/>
                  <a:cs typeface="Lato"/>
                  <a:sym typeface="Lato"/>
                </a:rPr>
                <a:t> Pandas, Pandera, Pydantic</a:t>
              </a:r>
              <a:endParaRPr b="1" sz="1100">
                <a:solidFill>
                  <a:schemeClr val="dk2"/>
                </a:solidFill>
                <a:latin typeface="Lato"/>
                <a:ea typeface="Lato"/>
                <a:cs typeface="Lato"/>
                <a:sym typeface="Lato"/>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5" name="Shape 665"/>
        <p:cNvGrpSpPr/>
        <p:nvPr/>
      </p:nvGrpSpPr>
      <p:grpSpPr>
        <a:xfrm>
          <a:off x="0" y="0"/>
          <a:ext cx="0" cy="0"/>
          <a:chOff x="0" y="0"/>
          <a:chExt cx="0" cy="0"/>
        </a:xfrm>
      </p:grpSpPr>
      <p:sp>
        <p:nvSpPr>
          <p:cNvPr id="666" name="Google Shape;666;g3a3095b890e_0_1987"/>
          <p:cNvSpPr/>
          <p:nvPr/>
        </p:nvSpPr>
        <p:spPr>
          <a:xfrm>
            <a:off x="1243188" y="2180085"/>
            <a:ext cx="3066900" cy="3566700"/>
          </a:xfrm>
          <a:prstGeom prst="roundRect">
            <a:avLst>
              <a:gd fmla="val 5534" name="adj"/>
            </a:avLst>
          </a:prstGeom>
          <a:solidFill>
            <a:schemeClr val="lt1"/>
          </a:solidFill>
          <a:ln cap="flat" cmpd="sng" w="12700">
            <a:solidFill>
              <a:srgbClr val="CFE1FF"/>
            </a:solidFill>
            <a:prstDash val="dash"/>
            <a:miter lim="800000"/>
            <a:headEnd len="sm" w="sm" type="none"/>
            <a:tailEnd len="sm" w="sm" type="none"/>
          </a:ln>
          <a:effectLst>
            <a:outerShdw blurRad="266700" sx="101000" rotWithShape="0" algn="ctr" dir="3600000" dist="76200" sy="101000">
              <a:srgbClr val="002060">
                <a:alpha val="471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67" name="Google Shape;667;g3a3095b890e_0_1987"/>
          <p:cNvSpPr/>
          <p:nvPr/>
        </p:nvSpPr>
        <p:spPr>
          <a:xfrm>
            <a:off x="8167238" y="2137047"/>
            <a:ext cx="3066900" cy="3566700"/>
          </a:xfrm>
          <a:prstGeom prst="roundRect">
            <a:avLst>
              <a:gd fmla="val 5534" name="adj"/>
            </a:avLst>
          </a:prstGeom>
          <a:solidFill>
            <a:schemeClr val="lt1"/>
          </a:solidFill>
          <a:ln cap="flat" cmpd="sng" w="12700">
            <a:solidFill>
              <a:srgbClr val="CFE1FF"/>
            </a:solidFill>
            <a:prstDash val="dash"/>
            <a:miter lim="800000"/>
            <a:headEnd len="sm" w="sm" type="none"/>
            <a:tailEnd len="sm" w="sm" type="none"/>
          </a:ln>
          <a:effectLst>
            <a:outerShdw blurRad="266700" sx="101000" rotWithShape="0" algn="ctr" dir="3600000" dist="76200" sy="101000">
              <a:srgbClr val="002060">
                <a:alpha val="471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68" name="Google Shape;668;g3a3095b890e_0_1987"/>
          <p:cNvSpPr txBox="1"/>
          <p:nvPr>
            <p:ph type="ctrTitle"/>
          </p:nvPr>
        </p:nvSpPr>
        <p:spPr>
          <a:xfrm>
            <a:off x="324000" y="360000"/>
            <a:ext cx="10191600" cy="5760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rPr lang="es-ES">
                <a:latin typeface="Lato"/>
                <a:ea typeface="Lato"/>
                <a:cs typeface="Lato"/>
                <a:sym typeface="Lato"/>
              </a:rPr>
              <a:t>ETL</a:t>
            </a:r>
            <a:endParaRPr>
              <a:latin typeface="Lato"/>
              <a:ea typeface="Lato"/>
              <a:cs typeface="Lato"/>
              <a:sym typeface="Lato"/>
            </a:endParaRPr>
          </a:p>
        </p:txBody>
      </p:sp>
      <p:sp>
        <p:nvSpPr>
          <p:cNvPr id="669" name="Google Shape;669;g3a3095b890e_0_1987"/>
          <p:cNvSpPr txBox="1"/>
          <p:nvPr>
            <p:ph idx="2" type="subTitle"/>
          </p:nvPr>
        </p:nvSpPr>
        <p:spPr>
          <a:xfrm>
            <a:off x="324000" y="936000"/>
            <a:ext cx="5823900" cy="3600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grpSp>
        <p:nvGrpSpPr>
          <p:cNvPr id="670" name="Google Shape;670;g3a3095b890e_0_1987"/>
          <p:cNvGrpSpPr/>
          <p:nvPr/>
        </p:nvGrpSpPr>
        <p:grpSpPr>
          <a:xfrm>
            <a:off x="4824138" y="2137035"/>
            <a:ext cx="3067021" cy="3566709"/>
            <a:chOff x="8670385" y="2036303"/>
            <a:chExt cx="2476800" cy="1968600"/>
          </a:xfrm>
        </p:grpSpPr>
        <p:sp>
          <p:nvSpPr>
            <p:cNvPr id="671" name="Google Shape;671;g3a3095b890e_0_1987"/>
            <p:cNvSpPr/>
            <p:nvPr/>
          </p:nvSpPr>
          <p:spPr>
            <a:xfrm>
              <a:off x="8670385" y="2036303"/>
              <a:ext cx="2476800" cy="1968600"/>
            </a:xfrm>
            <a:prstGeom prst="roundRect">
              <a:avLst>
                <a:gd fmla="val 5534" name="adj"/>
              </a:avLst>
            </a:prstGeom>
            <a:solidFill>
              <a:schemeClr val="lt1"/>
            </a:solidFill>
            <a:ln cap="flat" cmpd="sng" w="12700">
              <a:solidFill>
                <a:srgbClr val="CFE1FF"/>
              </a:solidFill>
              <a:prstDash val="dash"/>
              <a:miter lim="800000"/>
              <a:headEnd len="sm" w="sm" type="none"/>
              <a:tailEnd len="sm" w="sm" type="none"/>
            </a:ln>
            <a:effectLst>
              <a:outerShdw blurRad="266700" sx="101000" rotWithShape="0" algn="ctr" dir="3600000" dist="76200" sy="101000">
                <a:srgbClr val="002060">
                  <a:alpha val="471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72" name="Google Shape;672;g3a3095b890e_0_1987"/>
            <p:cNvSpPr txBox="1"/>
            <p:nvPr/>
          </p:nvSpPr>
          <p:spPr>
            <a:xfrm>
              <a:off x="8765742" y="2111243"/>
              <a:ext cx="2266200" cy="1534200"/>
            </a:xfrm>
            <a:prstGeom prst="rect">
              <a:avLst/>
            </a:prstGeom>
            <a:noFill/>
            <a:ln>
              <a:noFill/>
            </a:ln>
          </p:spPr>
          <p:txBody>
            <a:bodyPr anchorCtr="0" anchor="t" bIns="45700" lIns="91425" spcFirstLastPara="1" rIns="91425" wrap="square" tIns="45700">
              <a:spAutoFit/>
            </a:bodyPr>
            <a:lstStyle/>
            <a:p>
              <a:pPr indent="0" lvl="0" marL="0" rtl="0" algn="l">
                <a:lnSpc>
                  <a:spcPct val="115000"/>
                </a:lnSpc>
                <a:spcBef>
                  <a:spcPts val="1400"/>
                </a:spcBef>
                <a:spcAft>
                  <a:spcPts val="0"/>
                </a:spcAft>
                <a:buNone/>
              </a:pPr>
              <a:r>
                <a:rPr b="1" lang="es-ES" sz="1600">
                  <a:solidFill>
                    <a:schemeClr val="dk2"/>
                  </a:solidFill>
                  <a:latin typeface="Lato"/>
                  <a:ea typeface="Lato"/>
                  <a:cs typeface="Lato"/>
                  <a:sym typeface="Lato"/>
                </a:rPr>
                <a:t>Transformación</a:t>
              </a:r>
              <a:endParaRPr b="1" sz="1600">
                <a:solidFill>
                  <a:schemeClr val="dk2"/>
                </a:solidFill>
                <a:latin typeface="Lato"/>
                <a:ea typeface="Lato"/>
                <a:cs typeface="Lato"/>
                <a:sym typeface="Lato"/>
              </a:endParaRPr>
            </a:p>
            <a:p>
              <a:pPr indent="0" lvl="0" marL="0" rtl="0" algn="l">
                <a:lnSpc>
                  <a:spcPct val="115000"/>
                </a:lnSpc>
                <a:spcBef>
                  <a:spcPts val="1200"/>
                </a:spcBef>
                <a:spcAft>
                  <a:spcPts val="0"/>
                </a:spcAft>
                <a:buNone/>
              </a:pPr>
              <a:r>
                <a:rPr b="1" lang="es-ES" sz="1200">
                  <a:solidFill>
                    <a:schemeClr val="dk2"/>
                  </a:solidFill>
                  <a:latin typeface="Lato"/>
                  <a:ea typeface="Lato"/>
                  <a:cs typeface="Lato"/>
                  <a:sym typeface="Lato"/>
                </a:rPr>
                <a:t>Etapa:</a:t>
              </a:r>
              <a:r>
                <a:rPr lang="es-ES" sz="1200">
                  <a:solidFill>
                    <a:schemeClr val="dk2"/>
                  </a:solidFill>
                  <a:latin typeface="Lato"/>
                  <a:ea typeface="Lato"/>
                  <a:cs typeface="Lato"/>
                  <a:sym typeface="Lato"/>
                </a:rPr>
                <a:t> Staging / Transformación</a:t>
              </a:r>
              <a:endParaRPr sz="1200">
                <a:solidFill>
                  <a:schemeClr val="dk2"/>
                </a:solidFill>
                <a:latin typeface="Lato"/>
                <a:ea typeface="Lato"/>
                <a:cs typeface="Lato"/>
                <a:sym typeface="Lato"/>
              </a:endParaRPr>
            </a:p>
            <a:p>
              <a:pPr indent="-304800" lvl="0" marL="457200" rtl="0" algn="l">
                <a:lnSpc>
                  <a:spcPct val="115000"/>
                </a:lnSpc>
                <a:spcBef>
                  <a:spcPts val="1200"/>
                </a:spcBef>
                <a:spcAft>
                  <a:spcPts val="0"/>
                </a:spcAft>
                <a:buClr>
                  <a:schemeClr val="dk2"/>
                </a:buClr>
                <a:buSzPts val="1200"/>
                <a:buFont typeface="Lato"/>
                <a:buChar char="●"/>
              </a:pPr>
              <a:r>
                <a:rPr lang="es-ES" sz="1200">
                  <a:solidFill>
                    <a:schemeClr val="dk2"/>
                  </a:solidFill>
                  <a:latin typeface="Lato"/>
                  <a:ea typeface="Lato"/>
                  <a:cs typeface="Lato"/>
                  <a:sym typeface="Lato"/>
                </a:rPr>
                <a:t>Procesamiento de registros en staging.</a:t>
              </a:r>
              <a:endParaRPr sz="1200">
                <a:solidFill>
                  <a:schemeClr val="dk2"/>
                </a:solidFill>
                <a:latin typeface="Lato"/>
                <a:ea typeface="Lato"/>
                <a:cs typeface="Lato"/>
                <a:sym typeface="Lato"/>
              </a:endParaRPr>
            </a:p>
            <a:p>
              <a:pPr indent="-304800" lvl="0" marL="457200" rtl="0" algn="l">
                <a:lnSpc>
                  <a:spcPct val="115000"/>
                </a:lnSpc>
                <a:spcBef>
                  <a:spcPts val="0"/>
                </a:spcBef>
                <a:spcAft>
                  <a:spcPts val="0"/>
                </a:spcAft>
                <a:buClr>
                  <a:schemeClr val="dk2"/>
                </a:buClr>
                <a:buSzPts val="1200"/>
                <a:buFont typeface="Lato"/>
                <a:buChar char="●"/>
              </a:pPr>
              <a:r>
                <a:rPr lang="es-ES" sz="1200">
                  <a:solidFill>
                    <a:schemeClr val="dk2"/>
                  </a:solidFill>
                  <a:latin typeface="Lato"/>
                  <a:ea typeface="Lato"/>
                  <a:cs typeface="Lato"/>
                  <a:sym typeface="Lato"/>
                </a:rPr>
                <a:t>Aplicación de las transformaciones definidas en los requerimientos.</a:t>
              </a:r>
              <a:endParaRPr sz="1200">
                <a:solidFill>
                  <a:schemeClr val="dk2"/>
                </a:solidFill>
                <a:latin typeface="Lato"/>
                <a:ea typeface="Lato"/>
                <a:cs typeface="Lato"/>
                <a:sym typeface="Lato"/>
              </a:endParaRPr>
            </a:p>
            <a:p>
              <a:pPr indent="-304800" lvl="0" marL="457200" rtl="0" algn="l">
                <a:lnSpc>
                  <a:spcPct val="115000"/>
                </a:lnSpc>
                <a:spcBef>
                  <a:spcPts val="0"/>
                </a:spcBef>
                <a:spcAft>
                  <a:spcPts val="0"/>
                </a:spcAft>
                <a:buClr>
                  <a:schemeClr val="dk2"/>
                </a:buClr>
                <a:buSzPts val="1200"/>
                <a:buFont typeface="Lato"/>
                <a:buChar char="●"/>
              </a:pPr>
              <a:r>
                <a:rPr lang="es-ES" sz="1200">
                  <a:solidFill>
                    <a:schemeClr val="dk2"/>
                  </a:solidFill>
                  <a:latin typeface="Lato"/>
                  <a:ea typeface="Lato"/>
                  <a:cs typeface="Lato"/>
                  <a:sym typeface="Lato"/>
                </a:rPr>
                <a:t>Filtrado de registros inválidos hacia la tabla de errores.</a:t>
              </a:r>
              <a:endParaRPr sz="1200">
                <a:solidFill>
                  <a:schemeClr val="dk2"/>
                </a:solidFill>
                <a:latin typeface="Lato"/>
                <a:ea typeface="Lato"/>
                <a:cs typeface="Lato"/>
                <a:sym typeface="Lato"/>
              </a:endParaRPr>
            </a:p>
            <a:p>
              <a:pPr indent="-304800" lvl="0" marL="457200" rtl="0" algn="l">
                <a:lnSpc>
                  <a:spcPct val="115000"/>
                </a:lnSpc>
                <a:spcBef>
                  <a:spcPts val="0"/>
                </a:spcBef>
                <a:spcAft>
                  <a:spcPts val="0"/>
                </a:spcAft>
                <a:buClr>
                  <a:schemeClr val="dk2"/>
                </a:buClr>
                <a:buSzPts val="1200"/>
                <a:buFont typeface="Lato"/>
                <a:buChar char="●"/>
              </a:pPr>
              <a:r>
                <a:rPr lang="es-ES" sz="1200">
                  <a:solidFill>
                    <a:schemeClr val="dk2"/>
                  </a:solidFill>
                  <a:latin typeface="Lato"/>
                  <a:ea typeface="Lato"/>
                  <a:cs typeface="Lato"/>
                  <a:sym typeface="Lato"/>
                </a:rPr>
                <a:t>Registro de métricas de la etapa para monitoreo y control.</a:t>
              </a:r>
              <a:endParaRPr b="1" sz="1200">
                <a:solidFill>
                  <a:schemeClr val="dk2"/>
                </a:solidFill>
                <a:highlight>
                  <a:srgbClr val="FFFFFF"/>
                </a:highlight>
                <a:latin typeface="Lato"/>
                <a:ea typeface="Lato"/>
                <a:cs typeface="Lato"/>
                <a:sym typeface="Lato"/>
              </a:endParaRPr>
            </a:p>
          </p:txBody>
        </p:sp>
      </p:grpSp>
      <p:sp>
        <p:nvSpPr>
          <p:cNvPr id="673" name="Google Shape;673;g3a3095b890e_0_1987"/>
          <p:cNvSpPr txBox="1"/>
          <p:nvPr/>
        </p:nvSpPr>
        <p:spPr>
          <a:xfrm>
            <a:off x="1243206" y="2223137"/>
            <a:ext cx="2806200" cy="3480600"/>
          </a:xfrm>
          <a:prstGeom prst="rect">
            <a:avLst/>
          </a:prstGeom>
          <a:noFill/>
          <a:ln>
            <a:noFill/>
          </a:ln>
        </p:spPr>
        <p:txBody>
          <a:bodyPr anchorCtr="0" anchor="t" bIns="45700" lIns="91425" spcFirstLastPara="1" rIns="91425" wrap="square" tIns="45700">
            <a:spAutoFit/>
          </a:bodyPr>
          <a:lstStyle/>
          <a:p>
            <a:pPr indent="0" lvl="0" marL="76200" rtl="0" algn="l">
              <a:spcBef>
                <a:spcPts val="2200"/>
              </a:spcBef>
              <a:spcAft>
                <a:spcPts val="0"/>
              </a:spcAft>
              <a:buNone/>
            </a:pPr>
            <a:r>
              <a:rPr lang="es-ES" sz="1600">
                <a:solidFill>
                  <a:schemeClr val="dk2"/>
                </a:solidFill>
                <a:highlight>
                  <a:srgbClr val="FFFFFF"/>
                </a:highlight>
              </a:rPr>
              <a:t>Extracción</a:t>
            </a:r>
            <a:endParaRPr sz="1600">
              <a:solidFill>
                <a:schemeClr val="dk2"/>
              </a:solidFill>
              <a:highlight>
                <a:srgbClr val="FFFFFF"/>
              </a:highlight>
            </a:endParaRPr>
          </a:p>
          <a:p>
            <a:pPr indent="-295275" lvl="0" marL="457200" rtl="0" algn="l">
              <a:lnSpc>
                <a:spcPct val="115000"/>
              </a:lnSpc>
              <a:spcBef>
                <a:spcPts val="1500"/>
              </a:spcBef>
              <a:spcAft>
                <a:spcPts val="0"/>
              </a:spcAft>
              <a:buClr>
                <a:schemeClr val="dk2"/>
              </a:buClr>
              <a:buSzPts val="1050"/>
              <a:buChar char="●"/>
            </a:pPr>
            <a:r>
              <a:rPr lang="es-ES" sz="1050">
                <a:solidFill>
                  <a:schemeClr val="dk2"/>
                </a:solidFill>
                <a:highlight>
                  <a:srgbClr val="FFFFFF"/>
                </a:highlight>
              </a:rPr>
              <a:t>Conexión vía SFTP al servidor </a:t>
            </a:r>
            <a:r>
              <a:rPr lang="es-ES" sz="1050">
                <a:solidFill>
                  <a:schemeClr val="dk2"/>
                </a:solidFill>
                <a:highlight>
                  <a:srgbClr val="EEEEEE"/>
                </a:highlight>
                <a:latin typeface="Courier New"/>
                <a:ea typeface="Courier New"/>
                <a:cs typeface="Courier New"/>
                <a:sym typeface="Courier New"/>
              </a:rPr>
              <a:t>8.8.8.8</a:t>
            </a:r>
            <a:r>
              <a:rPr lang="es-ES" sz="1050">
                <a:solidFill>
                  <a:schemeClr val="dk2"/>
                </a:solidFill>
                <a:highlight>
                  <a:srgbClr val="FFFFFF"/>
                </a:highlight>
              </a:rPr>
              <a:t>, directorio </a:t>
            </a:r>
            <a:r>
              <a:rPr lang="es-ES" sz="1050">
                <a:solidFill>
                  <a:schemeClr val="dk2"/>
                </a:solidFill>
                <a:highlight>
                  <a:srgbClr val="EEEEEE"/>
                </a:highlight>
                <a:latin typeface="Courier New"/>
                <a:ea typeface="Courier New"/>
                <a:cs typeface="Courier New"/>
                <a:sym typeface="Courier New"/>
              </a:rPr>
              <a:t>/home/vinkOS/archivosVisitas</a:t>
            </a:r>
            <a:r>
              <a:rPr lang="es-ES" sz="1050">
                <a:solidFill>
                  <a:schemeClr val="dk2"/>
                </a:solidFill>
                <a:highlight>
                  <a:srgbClr val="FFFFFF"/>
                </a:highlight>
              </a:rPr>
              <a:t>.</a:t>
            </a:r>
            <a:endParaRPr sz="1050">
              <a:solidFill>
                <a:schemeClr val="dk2"/>
              </a:solidFill>
              <a:highlight>
                <a:srgbClr val="FFFFFF"/>
              </a:highlight>
            </a:endParaRPr>
          </a:p>
          <a:p>
            <a:pPr indent="-295275" lvl="0" marL="457200" rtl="0" algn="l">
              <a:lnSpc>
                <a:spcPct val="115000"/>
              </a:lnSpc>
              <a:spcBef>
                <a:spcPts val="0"/>
              </a:spcBef>
              <a:spcAft>
                <a:spcPts val="0"/>
              </a:spcAft>
              <a:buClr>
                <a:schemeClr val="dk2"/>
              </a:buClr>
              <a:buSzPts val="1050"/>
              <a:buChar char="●"/>
            </a:pPr>
            <a:r>
              <a:rPr lang="es-ES" sz="1050">
                <a:solidFill>
                  <a:schemeClr val="dk2"/>
                </a:solidFill>
                <a:highlight>
                  <a:srgbClr val="FFFFFF"/>
                </a:highlight>
              </a:rPr>
              <a:t>Descarga diaria de todos los archivos </a:t>
            </a:r>
            <a:r>
              <a:rPr lang="es-ES" sz="1050">
                <a:solidFill>
                  <a:schemeClr val="dk2"/>
                </a:solidFill>
                <a:highlight>
                  <a:srgbClr val="EEEEEE"/>
                </a:highlight>
                <a:latin typeface="Courier New"/>
                <a:ea typeface="Courier New"/>
                <a:cs typeface="Courier New"/>
                <a:sym typeface="Courier New"/>
              </a:rPr>
              <a:t>.txt</a:t>
            </a:r>
            <a:r>
              <a:rPr lang="es-ES" sz="1050">
                <a:solidFill>
                  <a:schemeClr val="dk2"/>
                </a:solidFill>
                <a:highlight>
                  <a:srgbClr val="FFFFFF"/>
                </a:highlight>
              </a:rPr>
              <a:t> no procesados previamente.</a:t>
            </a:r>
            <a:endParaRPr sz="1050">
              <a:solidFill>
                <a:schemeClr val="dk2"/>
              </a:solidFill>
              <a:highlight>
                <a:srgbClr val="FFFFFF"/>
              </a:highlight>
            </a:endParaRPr>
          </a:p>
          <a:p>
            <a:pPr indent="-295275" lvl="0" marL="457200" rtl="0" algn="l">
              <a:lnSpc>
                <a:spcPct val="115000"/>
              </a:lnSpc>
              <a:spcBef>
                <a:spcPts val="0"/>
              </a:spcBef>
              <a:spcAft>
                <a:spcPts val="0"/>
              </a:spcAft>
              <a:buClr>
                <a:schemeClr val="dk2"/>
              </a:buClr>
              <a:buSzPts val="1050"/>
              <a:buChar char="●"/>
            </a:pPr>
            <a:r>
              <a:rPr lang="es-ES" sz="1050">
                <a:solidFill>
                  <a:schemeClr val="dk2"/>
                </a:solidFill>
                <a:highlight>
                  <a:srgbClr val="FFFFFF"/>
                </a:highlight>
              </a:rPr>
              <a:t>Verificación de duplicados mediante bitácora diaria.</a:t>
            </a:r>
            <a:endParaRPr sz="1050">
              <a:solidFill>
                <a:schemeClr val="dk2"/>
              </a:solidFill>
              <a:highlight>
                <a:srgbClr val="FFFFFF"/>
              </a:highlight>
            </a:endParaRPr>
          </a:p>
          <a:p>
            <a:pPr indent="-295275" lvl="0" marL="457200" rtl="0" algn="l">
              <a:lnSpc>
                <a:spcPct val="115000"/>
              </a:lnSpc>
              <a:spcBef>
                <a:spcPts val="0"/>
              </a:spcBef>
              <a:spcAft>
                <a:spcPts val="0"/>
              </a:spcAft>
              <a:buClr>
                <a:schemeClr val="dk2"/>
              </a:buClr>
              <a:buSzPts val="1050"/>
              <a:buChar char="●"/>
            </a:pPr>
            <a:r>
              <a:rPr lang="es-ES" sz="1050">
                <a:solidFill>
                  <a:schemeClr val="dk2"/>
                </a:solidFill>
                <a:highlight>
                  <a:srgbClr val="FFFFFF"/>
                </a:highlight>
              </a:rPr>
              <a:t>Checksum de cada archivo para garantizar integridad.</a:t>
            </a:r>
            <a:endParaRPr sz="1050">
              <a:solidFill>
                <a:schemeClr val="dk2"/>
              </a:solidFill>
              <a:highlight>
                <a:srgbClr val="FFFFFF"/>
              </a:highlight>
            </a:endParaRPr>
          </a:p>
          <a:p>
            <a:pPr indent="-295275" lvl="0" marL="457200" rtl="0" algn="l">
              <a:lnSpc>
                <a:spcPct val="115000"/>
              </a:lnSpc>
              <a:spcBef>
                <a:spcPts val="0"/>
              </a:spcBef>
              <a:spcAft>
                <a:spcPts val="0"/>
              </a:spcAft>
              <a:buClr>
                <a:schemeClr val="dk2"/>
              </a:buClr>
              <a:buSzPts val="1050"/>
              <a:buChar char="●"/>
            </a:pPr>
            <a:r>
              <a:rPr lang="es-ES" sz="1050">
                <a:solidFill>
                  <a:schemeClr val="dk2"/>
                </a:solidFill>
                <a:highlight>
                  <a:srgbClr val="FFFFFF"/>
                </a:highlight>
              </a:rPr>
              <a:t>Reintentos automáticos 3 veces ante fallo de conexión.</a:t>
            </a:r>
            <a:endParaRPr sz="1050">
              <a:solidFill>
                <a:schemeClr val="dk2"/>
              </a:solidFill>
              <a:highlight>
                <a:srgbClr val="FFFFFF"/>
              </a:highlight>
            </a:endParaRPr>
          </a:p>
          <a:p>
            <a:pPr indent="-295275" lvl="0" marL="457200" rtl="0" algn="l">
              <a:lnSpc>
                <a:spcPct val="115000"/>
              </a:lnSpc>
              <a:spcBef>
                <a:spcPts val="0"/>
              </a:spcBef>
              <a:spcAft>
                <a:spcPts val="0"/>
              </a:spcAft>
              <a:buClr>
                <a:schemeClr val="dk2"/>
              </a:buClr>
              <a:buSzPts val="1050"/>
              <a:buChar char="●"/>
            </a:pPr>
            <a:r>
              <a:rPr lang="es-ES" sz="1050">
                <a:solidFill>
                  <a:schemeClr val="dk2"/>
                </a:solidFill>
                <a:highlight>
                  <a:srgbClr val="FFFFFF"/>
                </a:highlight>
              </a:rPr>
              <a:t>Registro en bitácora en el orquetador: nombre de archivo, tamaño, fecha de descarga.</a:t>
            </a:r>
            <a:endParaRPr b="1" sz="1100">
              <a:solidFill>
                <a:schemeClr val="dk2"/>
              </a:solidFill>
              <a:highlight>
                <a:srgbClr val="FFFFFF"/>
              </a:highlight>
              <a:latin typeface="Lato"/>
              <a:ea typeface="Lato"/>
              <a:cs typeface="Lato"/>
              <a:sym typeface="Lato"/>
            </a:endParaRPr>
          </a:p>
        </p:txBody>
      </p:sp>
      <p:sp>
        <p:nvSpPr>
          <p:cNvPr id="674" name="Google Shape;674;g3a3095b890e_0_1987"/>
          <p:cNvSpPr txBox="1"/>
          <p:nvPr/>
        </p:nvSpPr>
        <p:spPr>
          <a:xfrm>
            <a:off x="8366806" y="2223137"/>
            <a:ext cx="2806200" cy="3249300"/>
          </a:xfrm>
          <a:prstGeom prst="rect">
            <a:avLst/>
          </a:prstGeom>
          <a:noFill/>
          <a:ln>
            <a:noFill/>
          </a:ln>
        </p:spPr>
        <p:txBody>
          <a:bodyPr anchorCtr="0" anchor="t" bIns="45700" lIns="91425" spcFirstLastPara="1" rIns="91425" wrap="square" tIns="45700">
            <a:spAutoFit/>
          </a:bodyPr>
          <a:lstStyle/>
          <a:p>
            <a:pPr indent="0" lvl="0" marL="76200" rtl="0" algn="l">
              <a:spcBef>
                <a:spcPts val="2200"/>
              </a:spcBef>
              <a:spcAft>
                <a:spcPts val="0"/>
              </a:spcAft>
              <a:buNone/>
            </a:pPr>
            <a:r>
              <a:rPr b="1" lang="es-ES" sz="1500">
                <a:solidFill>
                  <a:schemeClr val="dk2"/>
                </a:solidFill>
                <a:highlight>
                  <a:srgbClr val="FFFFFF"/>
                </a:highlight>
                <a:latin typeface="Lato"/>
                <a:ea typeface="Lato"/>
                <a:cs typeface="Lato"/>
                <a:sym typeface="Lato"/>
              </a:rPr>
              <a:t>Carga</a:t>
            </a:r>
            <a:r>
              <a:rPr b="1" lang="es-ES" sz="1500">
                <a:solidFill>
                  <a:schemeClr val="dk2"/>
                </a:solidFill>
                <a:highlight>
                  <a:srgbClr val="FFFFFF"/>
                </a:highlight>
                <a:uFill>
                  <a:noFill/>
                </a:uFill>
                <a:latin typeface="Lato"/>
                <a:ea typeface="Lato"/>
                <a:cs typeface="Lato"/>
                <a:sym typeface="Lato"/>
                <a:hlinkClick r:id="rId3">
                  <a:extLst>
                    <a:ext uri="{A12FA001-AC4F-418D-AE19-62706E023703}">
                      <ahyp:hlinkClr val="tx"/>
                    </a:ext>
                  </a:extLst>
                </a:hlinkClick>
              </a:rPr>
              <a:t>¶</a:t>
            </a:r>
            <a:endParaRPr b="1" sz="1500">
              <a:solidFill>
                <a:schemeClr val="dk2"/>
              </a:solidFill>
              <a:highlight>
                <a:srgbClr val="FFFFFF"/>
              </a:highlight>
              <a:latin typeface="Lato"/>
              <a:ea typeface="Lato"/>
              <a:cs typeface="Lato"/>
              <a:sym typeface="Lato"/>
            </a:endParaRPr>
          </a:p>
          <a:p>
            <a:pPr indent="-304800" lvl="0" marL="457200" rtl="0" algn="l">
              <a:lnSpc>
                <a:spcPct val="115000"/>
              </a:lnSpc>
              <a:spcBef>
                <a:spcPts val="1500"/>
              </a:spcBef>
              <a:spcAft>
                <a:spcPts val="0"/>
              </a:spcAft>
              <a:buClr>
                <a:schemeClr val="dk2"/>
              </a:buClr>
              <a:buSzPts val="1200"/>
              <a:buChar char="●"/>
            </a:pPr>
            <a:r>
              <a:rPr lang="es-ES" sz="1200">
                <a:solidFill>
                  <a:schemeClr val="dk2"/>
                </a:solidFill>
                <a:highlight>
                  <a:srgbClr val="FFFFFF"/>
                </a:highlight>
                <a:latin typeface="Lato"/>
                <a:ea typeface="Lato"/>
                <a:cs typeface="Lato"/>
                <a:sym typeface="Lato"/>
              </a:rPr>
              <a:t>Destino final: MySQL (</a:t>
            </a:r>
            <a:r>
              <a:rPr lang="es-ES" sz="1200">
                <a:solidFill>
                  <a:schemeClr val="dk2"/>
                </a:solidFill>
                <a:highlight>
                  <a:srgbClr val="EEEEEE"/>
                </a:highlight>
                <a:latin typeface="Lato"/>
                <a:ea typeface="Lato"/>
                <a:cs typeface="Lato"/>
                <a:sym typeface="Lato"/>
              </a:rPr>
              <a:t>visitante</a:t>
            </a:r>
            <a:r>
              <a:rPr lang="es-ES" sz="1200">
                <a:solidFill>
                  <a:schemeClr val="dk2"/>
                </a:solidFill>
                <a:highlight>
                  <a:srgbClr val="FFFFFF"/>
                </a:highlight>
                <a:latin typeface="Lato"/>
                <a:ea typeface="Lato"/>
                <a:cs typeface="Lato"/>
                <a:sym typeface="Lato"/>
              </a:rPr>
              <a:t>, </a:t>
            </a:r>
            <a:r>
              <a:rPr lang="es-ES" sz="1200">
                <a:solidFill>
                  <a:schemeClr val="dk2"/>
                </a:solidFill>
                <a:highlight>
                  <a:srgbClr val="EEEEEE"/>
                </a:highlight>
                <a:latin typeface="Lato"/>
                <a:ea typeface="Lato"/>
                <a:cs typeface="Lato"/>
                <a:sym typeface="Lato"/>
              </a:rPr>
              <a:t>estadística</a:t>
            </a:r>
            <a:r>
              <a:rPr lang="es-ES" sz="1200">
                <a:solidFill>
                  <a:schemeClr val="dk2"/>
                </a:solidFill>
                <a:highlight>
                  <a:srgbClr val="FFFFFF"/>
                </a:highlight>
                <a:latin typeface="Lato"/>
                <a:ea typeface="Lato"/>
                <a:cs typeface="Lato"/>
                <a:sym typeface="Lato"/>
              </a:rPr>
              <a:t>, </a:t>
            </a:r>
            <a:r>
              <a:rPr lang="es-ES" sz="1200">
                <a:solidFill>
                  <a:schemeClr val="dk2"/>
                </a:solidFill>
                <a:highlight>
                  <a:srgbClr val="EEEEEE"/>
                </a:highlight>
                <a:latin typeface="Lato"/>
                <a:ea typeface="Lato"/>
                <a:cs typeface="Lato"/>
                <a:sym typeface="Lato"/>
              </a:rPr>
              <a:t>errores</a:t>
            </a:r>
            <a:r>
              <a:rPr lang="es-ES" sz="1200">
                <a:solidFill>
                  <a:schemeClr val="dk2"/>
                </a:solidFill>
                <a:highlight>
                  <a:srgbClr val="FFFFFF"/>
                </a:highlight>
                <a:latin typeface="Lato"/>
                <a:ea typeface="Lato"/>
                <a:cs typeface="Lato"/>
                <a:sym typeface="Lato"/>
              </a:rPr>
              <a:t>).</a:t>
            </a:r>
            <a:endParaRPr sz="1200">
              <a:solidFill>
                <a:schemeClr val="dk2"/>
              </a:solidFill>
              <a:highlight>
                <a:srgbClr val="FFFFFF"/>
              </a:highlight>
              <a:latin typeface="Lato"/>
              <a:ea typeface="Lato"/>
              <a:cs typeface="Lato"/>
              <a:sym typeface="Lato"/>
            </a:endParaRPr>
          </a:p>
          <a:p>
            <a:pPr indent="-304800" lvl="0" marL="457200" rtl="0" algn="l">
              <a:lnSpc>
                <a:spcPct val="115000"/>
              </a:lnSpc>
              <a:spcBef>
                <a:spcPts val="0"/>
              </a:spcBef>
              <a:spcAft>
                <a:spcPts val="0"/>
              </a:spcAft>
              <a:buClr>
                <a:schemeClr val="dk2"/>
              </a:buClr>
              <a:buSzPts val="1200"/>
              <a:buFont typeface="Lato"/>
              <a:buChar char="●"/>
            </a:pPr>
            <a:r>
              <a:rPr lang="es-ES" sz="1200">
                <a:solidFill>
                  <a:schemeClr val="dk2"/>
                </a:solidFill>
                <a:highlight>
                  <a:srgbClr val="FFFFFF"/>
                </a:highlight>
                <a:latin typeface="Lato"/>
                <a:ea typeface="Lato"/>
                <a:cs typeface="Lato"/>
                <a:sym typeface="Lato"/>
              </a:rPr>
              <a:t>Estrategia:</a:t>
            </a:r>
            <a:endParaRPr sz="1200">
              <a:solidFill>
                <a:schemeClr val="dk2"/>
              </a:solidFill>
              <a:highlight>
                <a:srgbClr val="FFFFFF"/>
              </a:highlight>
              <a:latin typeface="Lato"/>
              <a:ea typeface="Lato"/>
              <a:cs typeface="Lato"/>
              <a:sym typeface="Lato"/>
            </a:endParaRPr>
          </a:p>
          <a:p>
            <a:pPr indent="-304800" lvl="1" marL="914400" rtl="0" algn="l">
              <a:lnSpc>
                <a:spcPct val="115000"/>
              </a:lnSpc>
              <a:spcBef>
                <a:spcPts val="0"/>
              </a:spcBef>
              <a:spcAft>
                <a:spcPts val="0"/>
              </a:spcAft>
              <a:buClr>
                <a:schemeClr val="dk2"/>
              </a:buClr>
              <a:buSzPts val="1200"/>
              <a:buChar char="■"/>
            </a:pPr>
            <a:r>
              <a:rPr lang="es-ES" sz="1200">
                <a:solidFill>
                  <a:schemeClr val="dk2"/>
                </a:solidFill>
                <a:highlight>
                  <a:srgbClr val="EEEEEE"/>
                </a:highlight>
                <a:latin typeface="Lato"/>
                <a:ea typeface="Lato"/>
                <a:cs typeface="Lato"/>
                <a:sym typeface="Lato"/>
              </a:rPr>
              <a:t>visitante</a:t>
            </a:r>
            <a:r>
              <a:rPr lang="es-ES" sz="1200">
                <a:solidFill>
                  <a:schemeClr val="dk2"/>
                </a:solidFill>
                <a:highlight>
                  <a:srgbClr val="FFFFFF"/>
                </a:highlight>
                <a:latin typeface="Lato"/>
                <a:ea typeface="Lato"/>
                <a:cs typeface="Lato"/>
                <a:sym typeface="Lato"/>
              </a:rPr>
              <a:t> y </a:t>
            </a:r>
            <a:r>
              <a:rPr lang="es-ES" sz="1200">
                <a:solidFill>
                  <a:schemeClr val="dk2"/>
                </a:solidFill>
                <a:highlight>
                  <a:srgbClr val="EEEEEE"/>
                </a:highlight>
                <a:latin typeface="Lato"/>
                <a:ea typeface="Lato"/>
                <a:cs typeface="Lato"/>
                <a:sym typeface="Lato"/>
              </a:rPr>
              <a:t>estadística</a:t>
            </a:r>
            <a:r>
              <a:rPr lang="es-ES" sz="1200">
                <a:solidFill>
                  <a:schemeClr val="dk2"/>
                </a:solidFill>
                <a:highlight>
                  <a:srgbClr val="FFFFFF"/>
                </a:highlight>
                <a:latin typeface="Lato"/>
                <a:ea typeface="Lato"/>
                <a:cs typeface="Lato"/>
                <a:sym typeface="Lato"/>
              </a:rPr>
              <a:t>: incremental.</a:t>
            </a:r>
            <a:endParaRPr sz="1200">
              <a:solidFill>
                <a:schemeClr val="dk2"/>
              </a:solidFill>
              <a:highlight>
                <a:srgbClr val="FFFFFF"/>
              </a:highlight>
              <a:latin typeface="Lato"/>
              <a:ea typeface="Lato"/>
              <a:cs typeface="Lato"/>
              <a:sym typeface="Lato"/>
            </a:endParaRPr>
          </a:p>
          <a:p>
            <a:pPr indent="-304800" lvl="1" marL="914400" rtl="0" algn="l">
              <a:lnSpc>
                <a:spcPct val="115000"/>
              </a:lnSpc>
              <a:spcBef>
                <a:spcPts val="0"/>
              </a:spcBef>
              <a:spcAft>
                <a:spcPts val="0"/>
              </a:spcAft>
              <a:buClr>
                <a:schemeClr val="dk2"/>
              </a:buClr>
              <a:buSzPts val="1200"/>
              <a:buChar char="■"/>
            </a:pPr>
            <a:r>
              <a:rPr lang="es-ES" sz="1200">
                <a:solidFill>
                  <a:schemeClr val="dk2"/>
                </a:solidFill>
                <a:highlight>
                  <a:srgbClr val="EEEEEE"/>
                </a:highlight>
                <a:latin typeface="Lato"/>
                <a:ea typeface="Lato"/>
                <a:cs typeface="Lato"/>
                <a:sym typeface="Lato"/>
              </a:rPr>
              <a:t>errores</a:t>
            </a:r>
            <a:r>
              <a:rPr lang="es-ES" sz="1200">
                <a:solidFill>
                  <a:schemeClr val="dk2"/>
                </a:solidFill>
                <a:highlight>
                  <a:srgbClr val="FFFFFF"/>
                </a:highlight>
                <a:latin typeface="Lato"/>
                <a:ea typeface="Lato"/>
                <a:cs typeface="Lato"/>
                <a:sym typeface="Lato"/>
              </a:rPr>
              <a:t>: append.</a:t>
            </a:r>
            <a:endParaRPr sz="1200">
              <a:solidFill>
                <a:schemeClr val="dk2"/>
              </a:solidFill>
              <a:highlight>
                <a:srgbClr val="FFFFFF"/>
              </a:highlight>
              <a:latin typeface="Lato"/>
              <a:ea typeface="Lato"/>
              <a:cs typeface="Lato"/>
              <a:sym typeface="Lato"/>
            </a:endParaRPr>
          </a:p>
          <a:p>
            <a:pPr indent="-304800" lvl="0" marL="457200" rtl="0" algn="l">
              <a:lnSpc>
                <a:spcPct val="115000"/>
              </a:lnSpc>
              <a:spcBef>
                <a:spcPts val="0"/>
              </a:spcBef>
              <a:spcAft>
                <a:spcPts val="0"/>
              </a:spcAft>
              <a:buClr>
                <a:schemeClr val="dk2"/>
              </a:buClr>
              <a:buSzPts val="1200"/>
              <a:buFont typeface="Lato"/>
              <a:buChar char="●"/>
            </a:pPr>
            <a:r>
              <a:rPr lang="es-ES" sz="1200">
                <a:solidFill>
                  <a:schemeClr val="dk2"/>
                </a:solidFill>
                <a:highlight>
                  <a:srgbClr val="FFFFFF"/>
                </a:highlight>
                <a:latin typeface="Lato"/>
                <a:ea typeface="Lato"/>
                <a:cs typeface="Lato"/>
                <a:sym typeface="Lato"/>
              </a:rPr>
              <a:t>Validaciones post-carga: registros cargados coinciden con staging.</a:t>
            </a:r>
            <a:endParaRPr sz="1200">
              <a:solidFill>
                <a:schemeClr val="dk2"/>
              </a:solidFill>
              <a:highlight>
                <a:srgbClr val="FFFFFF"/>
              </a:highlight>
              <a:latin typeface="Lato"/>
              <a:ea typeface="Lato"/>
              <a:cs typeface="Lato"/>
              <a:sym typeface="Lato"/>
            </a:endParaRPr>
          </a:p>
          <a:p>
            <a:pPr indent="-304800" lvl="0" marL="457200" rtl="0" algn="l">
              <a:lnSpc>
                <a:spcPct val="115000"/>
              </a:lnSpc>
              <a:spcBef>
                <a:spcPts val="0"/>
              </a:spcBef>
              <a:spcAft>
                <a:spcPts val="0"/>
              </a:spcAft>
              <a:buClr>
                <a:schemeClr val="dk2"/>
              </a:buClr>
              <a:buSzPts val="1200"/>
              <a:buChar char="●"/>
            </a:pPr>
            <a:r>
              <a:rPr lang="es-ES" sz="1200">
                <a:solidFill>
                  <a:schemeClr val="dk2"/>
                </a:solidFill>
                <a:highlight>
                  <a:srgbClr val="FFFFFF"/>
                </a:highlight>
                <a:latin typeface="Lato"/>
                <a:ea typeface="Lato"/>
                <a:cs typeface="Lato"/>
                <a:sym typeface="Lato"/>
              </a:rPr>
              <a:t>Backup en zip: </a:t>
            </a:r>
            <a:r>
              <a:rPr lang="es-ES" sz="1200">
                <a:solidFill>
                  <a:schemeClr val="dk2"/>
                </a:solidFill>
                <a:highlight>
                  <a:srgbClr val="EEEEEE"/>
                </a:highlight>
                <a:latin typeface="Lato"/>
                <a:ea typeface="Lato"/>
                <a:cs typeface="Lato"/>
                <a:sym typeface="Lato"/>
              </a:rPr>
              <a:t>/home/etl/visitas/bckp</a:t>
            </a:r>
            <a:r>
              <a:rPr lang="es-ES" sz="1200">
                <a:solidFill>
                  <a:schemeClr val="dk2"/>
                </a:solidFill>
                <a:highlight>
                  <a:srgbClr val="FFFFFF"/>
                </a:highlight>
                <a:latin typeface="Lato"/>
                <a:ea typeface="Lato"/>
                <a:cs typeface="Lato"/>
                <a:sym typeface="Lato"/>
              </a:rPr>
              <a:t>.</a:t>
            </a:r>
            <a:endParaRPr sz="1200">
              <a:solidFill>
                <a:schemeClr val="dk2"/>
              </a:solidFill>
              <a:highlight>
                <a:srgbClr val="FFFFFF"/>
              </a:highlight>
              <a:latin typeface="Lato"/>
              <a:ea typeface="Lato"/>
              <a:cs typeface="Lato"/>
              <a:sym typeface="Lato"/>
            </a:endParaRPr>
          </a:p>
          <a:p>
            <a:pPr indent="-304800" lvl="0" marL="457200" rtl="0" algn="l">
              <a:lnSpc>
                <a:spcPct val="115000"/>
              </a:lnSpc>
              <a:spcBef>
                <a:spcPts val="0"/>
              </a:spcBef>
              <a:spcAft>
                <a:spcPts val="0"/>
              </a:spcAft>
              <a:buClr>
                <a:schemeClr val="dk2"/>
              </a:buClr>
              <a:buSzPts val="1200"/>
              <a:buFont typeface="Lato"/>
              <a:buChar char="●"/>
            </a:pPr>
            <a:r>
              <a:rPr lang="es-ES" sz="1200">
                <a:solidFill>
                  <a:schemeClr val="dk2"/>
                </a:solidFill>
                <a:highlight>
                  <a:srgbClr val="FFFFFF"/>
                </a:highlight>
                <a:latin typeface="Lato"/>
                <a:ea typeface="Lato"/>
                <a:cs typeface="Lato"/>
                <a:sym typeface="Lato"/>
              </a:rPr>
              <a:t>Eliminación de archivos originales tras backup.</a:t>
            </a:r>
            <a:endParaRPr b="1" sz="1200">
              <a:solidFill>
                <a:schemeClr val="dk2"/>
              </a:solidFill>
              <a:highlight>
                <a:srgbClr val="FFFFFF"/>
              </a:highlight>
              <a:latin typeface="Lato"/>
              <a:ea typeface="Lato"/>
              <a:cs typeface="Lato"/>
              <a:sym typeface="La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8" name="Shape 678"/>
        <p:cNvGrpSpPr/>
        <p:nvPr/>
      </p:nvGrpSpPr>
      <p:grpSpPr>
        <a:xfrm>
          <a:off x="0" y="0"/>
          <a:ext cx="0" cy="0"/>
          <a:chOff x="0" y="0"/>
          <a:chExt cx="0" cy="0"/>
        </a:xfrm>
      </p:grpSpPr>
      <p:sp>
        <p:nvSpPr>
          <p:cNvPr id="679" name="Google Shape;679;p14"/>
          <p:cNvSpPr txBox="1"/>
          <p:nvPr>
            <p:ph idx="2" type="body"/>
          </p:nvPr>
        </p:nvSpPr>
        <p:spPr>
          <a:xfrm>
            <a:off x="221675" y="2923300"/>
            <a:ext cx="1268400" cy="8238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1600"/>
              </a:spcAft>
              <a:buClr>
                <a:srgbClr val="262626"/>
              </a:buClr>
              <a:buSzPts val="4400"/>
              <a:buNone/>
            </a:pPr>
            <a:r>
              <a:rPr lang="es-ES" sz="4400"/>
              <a:t>04</a:t>
            </a:r>
            <a:endParaRPr/>
          </a:p>
        </p:txBody>
      </p:sp>
      <p:sp>
        <p:nvSpPr>
          <p:cNvPr id="680" name="Google Shape;680;p14"/>
          <p:cNvSpPr txBox="1"/>
          <p:nvPr>
            <p:ph idx="3" type="body"/>
          </p:nvPr>
        </p:nvSpPr>
        <p:spPr>
          <a:xfrm>
            <a:off x="1415047" y="2923241"/>
            <a:ext cx="5461500" cy="8238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1600"/>
              </a:spcAft>
              <a:buClr>
                <a:srgbClr val="393939"/>
              </a:buClr>
              <a:buSzPts val="3200"/>
              <a:buNone/>
            </a:pPr>
            <a:r>
              <a:rPr lang="es-ES" sz="3200"/>
              <a:t>Arquitectura</a:t>
            </a:r>
            <a:endParaRPr/>
          </a:p>
        </p:txBody>
      </p:sp>
      <p:pic>
        <p:nvPicPr>
          <p:cNvPr id="681" name="Google Shape;681;p14"/>
          <p:cNvPicPr preferRelativeResize="0"/>
          <p:nvPr/>
        </p:nvPicPr>
        <p:blipFill rotWithShape="1">
          <a:blip r:embed="rId3">
            <a:alphaModFix/>
          </a:blip>
          <a:srcRect b="0" l="13011" r="42332" t="0"/>
          <a:stretch/>
        </p:blipFill>
        <p:spPr>
          <a:xfrm>
            <a:off x="6748251" y="0"/>
            <a:ext cx="5443749" cy="68580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6" name="Shape 686"/>
        <p:cNvGrpSpPr/>
        <p:nvPr/>
      </p:nvGrpSpPr>
      <p:grpSpPr>
        <a:xfrm>
          <a:off x="0" y="0"/>
          <a:ext cx="0" cy="0"/>
          <a:chOff x="0" y="0"/>
          <a:chExt cx="0" cy="0"/>
        </a:xfrm>
      </p:grpSpPr>
      <p:sp>
        <p:nvSpPr>
          <p:cNvPr id="687" name="Google Shape;687;g3a2f4374fb5_0_60"/>
          <p:cNvSpPr txBox="1"/>
          <p:nvPr/>
        </p:nvSpPr>
        <p:spPr>
          <a:xfrm>
            <a:off x="362033" y="315922"/>
            <a:ext cx="10648500" cy="5379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262626"/>
              </a:buClr>
              <a:buSzPts val="3000"/>
              <a:buFont typeface="Montserrat"/>
              <a:buNone/>
            </a:pPr>
            <a:r>
              <a:rPr b="1" lang="es-ES" sz="3000">
                <a:solidFill>
                  <a:srgbClr val="262626"/>
                </a:solidFill>
                <a:latin typeface="Montserrat"/>
                <a:ea typeface="Montserrat"/>
                <a:cs typeface="Montserrat"/>
                <a:sym typeface="Montserrat"/>
              </a:rPr>
              <a:t>Arquitectura</a:t>
            </a:r>
            <a:endParaRPr b="1" i="0" sz="3000" u="none" cap="none" strike="noStrike">
              <a:solidFill>
                <a:srgbClr val="262626"/>
              </a:solidFill>
              <a:latin typeface="Montserrat"/>
              <a:ea typeface="Montserrat"/>
              <a:cs typeface="Montserrat"/>
              <a:sym typeface="Montserrat"/>
            </a:endParaRPr>
          </a:p>
        </p:txBody>
      </p:sp>
      <p:pic>
        <p:nvPicPr>
          <p:cNvPr id="688" name="Google Shape;688;g3a2f4374fb5_0_60" title="Arquitectura.jpg"/>
          <p:cNvPicPr preferRelativeResize="0"/>
          <p:nvPr/>
        </p:nvPicPr>
        <p:blipFill>
          <a:blip r:embed="rId3">
            <a:alphaModFix/>
          </a:blip>
          <a:stretch>
            <a:fillRect/>
          </a:stretch>
        </p:blipFill>
        <p:spPr>
          <a:xfrm>
            <a:off x="884025" y="1069600"/>
            <a:ext cx="9501452" cy="504712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2" name="Shape 692"/>
        <p:cNvGrpSpPr/>
        <p:nvPr/>
      </p:nvGrpSpPr>
      <p:grpSpPr>
        <a:xfrm>
          <a:off x="0" y="0"/>
          <a:ext cx="0" cy="0"/>
          <a:chOff x="0" y="0"/>
          <a:chExt cx="0" cy="0"/>
        </a:xfrm>
      </p:grpSpPr>
      <p:sp>
        <p:nvSpPr>
          <p:cNvPr id="693" name="Google Shape;693;g3a2f4374fb5_0_105"/>
          <p:cNvSpPr txBox="1"/>
          <p:nvPr>
            <p:ph idx="2" type="body"/>
          </p:nvPr>
        </p:nvSpPr>
        <p:spPr>
          <a:xfrm>
            <a:off x="221675" y="2923300"/>
            <a:ext cx="1268400" cy="8238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1600"/>
              </a:spcAft>
              <a:buClr>
                <a:srgbClr val="262626"/>
              </a:buClr>
              <a:buSzPts val="4400"/>
              <a:buNone/>
            </a:pPr>
            <a:r>
              <a:rPr lang="es-ES" sz="4400"/>
              <a:t>04</a:t>
            </a:r>
            <a:endParaRPr/>
          </a:p>
        </p:txBody>
      </p:sp>
      <p:sp>
        <p:nvSpPr>
          <p:cNvPr id="694" name="Google Shape;694;g3a2f4374fb5_0_105"/>
          <p:cNvSpPr txBox="1"/>
          <p:nvPr>
            <p:ph idx="3" type="body"/>
          </p:nvPr>
        </p:nvSpPr>
        <p:spPr>
          <a:xfrm>
            <a:off x="1415047" y="2923241"/>
            <a:ext cx="5461500" cy="8238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1600"/>
              </a:spcAft>
              <a:buClr>
                <a:srgbClr val="393939"/>
              </a:buClr>
              <a:buSzPts val="3200"/>
              <a:buNone/>
            </a:pPr>
            <a:r>
              <a:rPr lang="es-ES" sz="3200"/>
              <a:t>Siguientes</a:t>
            </a:r>
            <a:r>
              <a:rPr lang="es-ES" sz="3200"/>
              <a:t> Pasos</a:t>
            </a:r>
            <a:endParaRPr/>
          </a:p>
        </p:txBody>
      </p:sp>
      <p:pic>
        <p:nvPicPr>
          <p:cNvPr id="695" name="Google Shape;695;g3a2f4374fb5_0_105"/>
          <p:cNvPicPr preferRelativeResize="0"/>
          <p:nvPr/>
        </p:nvPicPr>
        <p:blipFill rotWithShape="1">
          <a:blip r:embed="rId3">
            <a:alphaModFix/>
          </a:blip>
          <a:srcRect b="0" l="13011" r="42329" t="0"/>
          <a:stretch/>
        </p:blipFill>
        <p:spPr>
          <a:xfrm>
            <a:off x="6748251" y="0"/>
            <a:ext cx="5443750" cy="685799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0" name="Shape 700"/>
        <p:cNvGrpSpPr/>
        <p:nvPr/>
      </p:nvGrpSpPr>
      <p:grpSpPr>
        <a:xfrm>
          <a:off x="0" y="0"/>
          <a:ext cx="0" cy="0"/>
          <a:chOff x="0" y="0"/>
          <a:chExt cx="0" cy="0"/>
        </a:xfrm>
      </p:grpSpPr>
      <p:sp>
        <p:nvSpPr>
          <p:cNvPr id="701" name="Google Shape;701;g3a3095b890e_0_2013"/>
          <p:cNvSpPr txBox="1"/>
          <p:nvPr>
            <p:ph idx="2" type="subTitle"/>
          </p:nvPr>
        </p:nvSpPr>
        <p:spPr>
          <a:xfrm>
            <a:off x="324000" y="936000"/>
            <a:ext cx="5823900" cy="3600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
        <p:nvSpPr>
          <p:cNvPr id="702" name="Google Shape;702;g3a3095b890e_0_2013"/>
          <p:cNvSpPr txBox="1"/>
          <p:nvPr>
            <p:ph idx="1" type="body"/>
          </p:nvPr>
        </p:nvSpPr>
        <p:spPr>
          <a:xfrm>
            <a:off x="324001" y="1751885"/>
            <a:ext cx="11474100" cy="43512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es-ES" sz="1600">
                <a:highlight>
                  <a:srgbClr val="FFFFFF"/>
                </a:highlight>
              </a:rPr>
              <a:t>En esta etapa realizamos las siguientes actividades:</a:t>
            </a:r>
            <a:endParaRPr sz="1600">
              <a:highlight>
                <a:srgbClr val="FFFFFF"/>
              </a:highlight>
            </a:endParaRPr>
          </a:p>
          <a:p>
            <a:pPr indent="-330200" lvl="0" marL="457200" rtl="0" algn="l">
              <a:lnSpc>
                <a:spcPct val="115000"/>
              </a:lnSpc>
              <a:spcBef>
                <a:spcPts val="1100"/>
              </a:spcBef>
              <a:spcAft>
                <a:spcPts val="0"/>
              </a:spcAft>
              <a:buClr>
                <a:schemeClr val="dk2"/>
              </a:buClr>
              <a:buSzPts val="1600"/>
              <a:buChar char="●"/>
            </a:pPr>
            <a:r>
              <a:rPr lang="es-ES" sz="1600">
                <a:highlight>
                  <a:srgbClr val="FFFFFF"/>
                </a:highlight>
              </a:rPr>
              <a:t>Se implementa de manera modular el pipeline ETL utilizando </a:t>
            </a:r>
            <a:r>
              <a:rPr b="1" lang="es-ES" sz="1600">
                <a:highlight>
                  <a:srgbClr val="FFFFFF"/>
                </a:highlight>
              </a:rPr>
              <a:t>Python</a:t>
            </a:r>
            <a:r>
              <a:rPr lang="es-ES" sz="1600">
                <a:highlight>
                  <a:srgbClr val="FFFFFF"/>
                </a:highlight>
              </a:rPr>
              <a:t> y </a:t>
            </a:r>
            <a:r>
              <a:rPr b="1" lang="es-ES" sz="1600">
                <a:highlight>
                  <a:srgbClr val="FFFFFF"/>
                </a:highlight>
              </a:rPr>
              <a:t>Airflow</a:t>
            </a:r>
            <a:r>
              <a:rPr lang="es-ES" sz="1600">
                <a:highlight>
                  <a:srgbClr val="FFFFFF"/>
                </a:highlight>
              </a:rPr>
              <a:t>.</a:t>
            </a:r>
            <a:endParaRPr sz="1600">
              <a:highlight>
                <a:srgbClr val="FFFFFF"/>
              </a:highlight>
            </a:endParaRPr>
          </a:p>
          <a:p>
            <a:pPr indent="-330200" lvl="0" marL="457200" rtl="0" algn="l">
              <a:lnSpc>
                <a:spcPct val="115000"/>
              </a:lnSpc>
              <a:spcBef>
                <a:spcPts val="0"/>
              </a:spcBef>
              <a:spcAft>
                <a:spcPts val="0"/>
              </a:spcAft>
              <a:buClr>
                <a:schemeClr val="dk2"/>
              </a:buClr>
              <a:buSzPts val="1600"/>
              <a:buChar char="●"/>
            </a:pPr>
            <a:r>
              <a:rPr lang="es-ES" sz="1600">
                <a:highlight>
                  <a:srgbClr val="FFFFFF"/>
                </a:highlight>
              </a:rPr>
              <a:t>Se crea el </a:t>
            </a:r>
            <a:r>
              <a:rPr b="1" lang="es-ES" sz="1600">
                <a:highlight>
                  <a:srgbClr val="FFFFFF"/>
                </a:highlight>
              </a:rPr>
              <a:t>repositorio en GitHub</a:t>
            </a:r>
            <a:r>
              <a:rPr lang="es-ES" sz="1600">
                <a:highlight>
                  <a:srgbClr val="FFFFFF"/>
                </a:highlight>
              </a:rPr>
              <a:t> con la estructura base del proyecto:</a:t>
            </a:r>
            <a:endParaRPr sz="1600">
              <a:highlight>
                <a:srgbClr val="FFFFFF"/>
              </a:highlight>
            </a:endParaRPr>
          </a:p>
          <a:p>
            <a:pPr indent="-330200" lvl="1" marL="914400" rtl="0" algn="l">
              <a:lnSpc>
                <a:spcPct val="115000"/>
              </a:lnSpc>
              <a:spcBef>
                <a:spcPts val="0"/>
              </a:spcBef>
              <a:spcAft>
                <a:spcPts val="0"/>
              </a:spcAft>
              <a:buClr>
                <a:schemeClr val="dk2"/>
              </a:buClr>
              <a:buSzPts val="1600"/>
              <a:buChar char="■"/>
            </a:pPr>
            <a:r>
              <a:rPr lang="es-ES" sz="1600">
                <a:highlight>
                  <a:srgbClr val="EEEEEE"/>
                </a:highlight>
                <a:latin typeface="Courier New"/>
                <a:ea typeface="Courier New"/>
                <a:cs typeface="Courier New"/>
                <a:sym typeface="Courier New"/>
              </a:rPr>
              <a:t>/dags</a:t>
            </a:r>
            <a:r>
              <a:rPr lang="es-ES" sz="1600">
                <a:highlight>
                  <a:srgbClr val="FFFFFF"/>
                </a:highlight>
              </a:rPr>
              <a:t>: definición de flujos y orquestación.</a:t>
            </a:r>
            <a:endParaRPr sz="1600">
              <a:highlight>
                <a:srgbClr val="FFFFFF"/>
              </a:highlight>
            </a:endParaRPr>
          </a:p>
          <a:p>
            <a:pPr indent="-330200" lvl="1" marL="914400" rtl="0" algn="l">
              <a:lnSpc>
                <a:spcPct val="115000"/>
              </a:lnSpc>
              <a:spcBef>
                <a:spcPts val="0"/>
              </a:spcBef>
              <a:spcAft>
                <a:spcPts val="0"/>
              </a:spcAft>
              <a:buClr>
                <a:schemeClr val="dk2"/>
              </a:buClr>
              <a:buSzPts val="1600"/>
              <a:buChar char="■"/>
            </a:pPr>
            <a:r>
              <a:rPr lang="es-ES" sz="1600">
                <a:highlight>
                  <a:srgbClr val="EEEEEE"/>
                </a:highlight>
                <a:latin typeface="Courier New"/>
                <a:ea typeface="Courier New"/>
                <a:cs typeface="Courier New"/>
                <a:sym typeface="Courier New"/>
              </a:rPr>
              <a:t>/modules</a:t>
            </a:r>
            <a:r>
              <a:rPr lang="es-ES" sz="1600">
                <a:highlight>
                  <a:srgbClr val="FFFFFF"/>
                </a:highlight>
              </a:rPr>
              <a:t>: módulos de transformación y carga.</a:t>
            </a:r>
            <a:endParaRPr sz="1600">
              <a:highlight>
                <a:srgbClr val="FFFFFF"/>
              </a:highlight>
            </a:endParaRPr>
          </a:p>
          <a:p>
            <a:pPr indent="-330200" lvl="1" marL="914400" rtl="0" algn="l">
              <a:lnSpc>
                <a:spcPct val="115000"/>
              </a:lnSpc>
              <a:spcBef>
                <a:spcPts val="0"/>
              </a:spcBef>
              <a:spcAft>
                <a:spcPts val="0"/>
              </a:spcAft>
              <a:buClr>
                <a:schemeClr val="dk2"/>
              </a:buClr>
              <a:buSzPts val="1600"/>
              <a:buChar char="■"/>
            </a:pPr>
            <a:r>
              <a:rPr lang="es-ES" sz="1600">
                <a:highlight>
                  <a:srgbClr val="EEEEEE"/>
                </a:highlight>
                <a:latin typeface="Courier New"/>
                <a:ea typeface="Courier New"/>
                <a:cs typeface="Courier New"/>
                <a:sym typeface="Courier New"/>
              </a:rPr>
              <a:t>/schemas</a:t>
            </a:r>
            <a:r>
              <a:rPr lang="es-ES" sz="1600">
                <a:highlight>
                  <a:srgbClr val="FFFFFF"/>
                </a:highlight>
              </a:rPr>
              <a:t>: validación con </a:t>
            </a:r>
            <a:r>
              <a:rPr b="1" lang="es-ES" sz="1600">
                <a:highlight>
                  <a:srgbClr val="FFFFFF"/>
                </a:highlight>
              </a:rPr>
              <a:t>Pydantic</a:t>
            </a:r>
            <a:r>
              <a:rPr lang="es-ES" sz="1600">
                <a:highlight>
                  <a:srgbClr val="FFFFFF"/>
                </a:highlight>
              </a:rPr>
              <a:t>.</a:t>
            </a:r>
            <a:endParaRPr sz="1600">
              <a:highlight>
                <a:srgbClr val="FFFFFF"/>
              </a:highlight>
            </a:endParaRPr>
          </a:p>
          <a:p>
            <a:pPr indent="-330200" lvl="1" marL="914400" rtl="0" algn="l">
              <a:lnSpc>
                <a:spcPct val="115000"/>
              </a:lnSpc>
              <a:spcBef>
                <a:spcPts val="0"/>
              </a:spcBef>
              <a:spcAft>
                <a:spcPts val="0"/>
              </a:spcAft>
              <a:buClr>
                <a:schemeClr val="dk2"/>
              </a:buClr>
              <a:buSzPts val="1600"/>
              <a:buChar char="■"/>
            </a:pPr>
            <a:r>
              <a:rPr lang="es-ES" sz="1600">
                <a:highlight>
                  <a:srgbClr val="EEEEEE"/>
                </a:highlight>
                <a:latin typeface="Courier New"/>
                <a:ea typeface="Courier New"/>
                <a:cs typeface="Courier New"/>
                <a:sym typeface="Courier New"/>
              </a:rPr>
              <a:t>/expectations</a:t>
            </a:r>
            <a:r>
              <a:rPr lang="es-ES" sz="1600">
                <a:highlight>
                  <a:srgbClr val="FFFFFF"/>
                </a:highlight>
              </a:rPr>
              <a:t>: reglas y controles con </a:t>
            </a:r>
            <a:r>
              <a:rPr b="1" lang="es-ES" sz="1600">
                <a:highlight>
                  <a:srgbClr val="FFFFFF"/>
                </a:highlight>
              </a:rPr>
              <a:t>Great Expectations</a:t>
            </a:r>
            <a:r>
              <a:rPr lang="es-ES" sz="1600">
                <a:highlight>
                  <a:srgbClr val="FFFFFF"/>
                </a:highlight>
              </a:rPr>
              <a:t>.</a:t>
            </a:r>
            <a:endParaRPr sz="1600">
              <a:highlight>
                <a:srgbClr val="FFFFFF"/>
              </a:highlight>
            </a:endParaRPr>
          </a:p>
          <a:p>
            <a:pPr indent="-330200" lvl="1" marL="914400" rtl="0" algn="l">
              <a:lnSpc>
                <a:spcPct val="115000"/>
              </a:lnSpc>
              <a:spcBef>
                <a:spcPts val="0"/>
              </a:spcBef>
              <a:spcAft>
                <a:spcPts val="0"/>
              </a:spcAft>
              <a:buClr>
                <a:schemeClr val="dk2"/>
              </a:buClr>
              <a:buSzPts val="1600"/>
              <a:buChar char="■"/>
            </a:pPr>
            <a:r>
              <a:rPr lang="es-ES" sz="1600">
                <a:highlight>
                  <a:srgbClr val="EEEEEE"/>
                </a:highlight>
                <a:latin typeface="Courier New"/>
                <a:ea typeface="Courier New"/>
                <a:cs typeface="Courier New"/>
                <a:sym typeface="Courier New"/>
              </a:rPr>
              <a:t>/integrations</a:t>
            </a:r>
            <a:r>
              <a:rPr lang="es-ES" sz="1600">
                <a:highlight>
                  <a:srgbClr val="FFFFFF"/>
                </a:highlight>
              </a:rPr>
              <a:t>: conexión con </a:t>
            </a:r>
            <a:r>
              <a:rPr b="1" lang="es-ES" sz="1600">
                <a:highlight>
                  <a:srgbClr val="FFFFFF"/>
                </a:highlight>
              </a:rPr>
              <a:t>Sentry</a:t>
            </a:r>
            <a:r>
              <a:rPr lang="es-ES" sz="1600">
                <a:highlight>
                  <a:srgbClr val="FFFFFF"/>
                </a:highlight>
              </a:rPr>
              <a:t>, </a:t>
            </a:r>
            <a:r>
              <a:rPr b="1" lang="es-ES" sz="1600">
                <a:highlight>
                  <a:srgbClr val="FFFFFF"/>
                </a:highlight>
              </a:rPr>
              <a:t>Slack</a:t>
            </a:r>
            <a:r>
              <a:rPr lang="es-ES" sz="1600">
                <a:highlight>
                  <a:srgbClr val="FFFFFF"/>
                </a:highlight>
              </a:rPr>
              <a:t> y </a:t>
            </a:r>
            <a:r>
              <a:rPr b="1" lang="es-ES" sz="1600">
                <a:highlight>
                  <a:srgbClr val="FFFFFF"/>
                </a:highlight>
              </a:rPr>
              <a:t>OpenLineage</a:t>
            </a:r>
            <a:r>
              <a:rPr lang="es-ES" sz="1600">
                <a:highlight>
                  <a:srgbClr val="FFFFFF"/>
                </a:highlight>
              </a:rPr>
              <a:t>.</a:t>
            </a:r>
            <a:endParaRPr sz="1600">
              <a:highlight>
                <a:srgbClr val="FFFFFF"/>
              </a:highlight>
            </a:endParaRPr>
          </a:p>
          <a:p>
            <a:pPr indent="-330200" lvl="1" marL="914400" rtl="0" algn="l">
              <a:lnSpc>
                <a:spcPct val="115000"/>
              </a:lnSpc>
              <a:spcBef>
                <a:spcPts val="0"/>
              </a:spcBef>
              <a:spcAft>
                <a:spcPts val="0"/>
              </a:spcAft>
              <a:buClr>
                <a:schemeClr val="dk2"/>
              </a:buClr>
              <a:buSzPts val="1600"/>
              <a:buChar char="■"/>
            </a:pPr>
            <a:r>
              <a:rPr lang="es-ES" sz="1600">
                <a:highlight>
                  <a:srgbClr val="EEEEEE"/>
                </a:highlight>
                <a:latin typeface="Courier New"/>
                <a:ea typeface="Courier New"/>
                <a:cs typeface="Courier New"/>
                <a:sym typeface="Courier New"/>
              </a:rPr>
              <a:t>/configs</a:t>
            </a:r>
            <a:r>
              <a:rPr lang="es-ES" sz="1600">
                <a:highlight>
                  <a:srgbClr val="FFFFFF"/>
                </a:highlight>
              </a:rPr>
              <a:t>: variables de entorno y configuraciones generales.</a:t>
            </a:r>
            <a:endParaRPr sz="1600">
              <a:highlight>
                <a:srgbClr val="FFFFFF"/>
              </a:highlight>
            </a:endParaRPr>
          </a:p>
          <a:p>
            <a:pPr indent="-330200" lvl="0" marL="457200" rtl="0" algn="l">
              <a:lnSpc>
                <a:spcPct val="115000"/>
              </a:lnSpc>
              <a:spcBef>
                <a:spcPts val="0"/>
              </a:spcBef>
              <a:spcAft>
                <a:spcPts val="0"/>
              </a:spcAft>
              <a:buClr>
                <a:schemeClr val="dk2"/>
              </a:buClr>
              <a:buSzPts val="1600"/>
              <a:buChar char="●"/>
            </a:pPr>
            <a:r>
              <a:rPr lang="es-ES" sz="1600">
                <a:highlight>
                  <a:srgbClr val="FFFFFF"/>
                </a:highlight>
              </a:rPr>
              <a:t>Se generan </a:t>
            </a:r>
            <a:r>
              <a:rPr b="1" lang="es-ES" sz="1600">
                <a:highlight>
                  <a:srgbClr val="FFFFFF"/>
                </a:highlight>
              </a:rPr>
              <a:t>DAGs y checkpoints</a:t>
            </a:r>
            <a:r>
              <a:rPr lang="es-ES" sz="1600">
                <a:highlight>
                  <a:srgbClr val="FFFFFF"/>
                </a:highlight>
              </a:rPr>
              <a:t> para validar integridad, consistencia y completitud del flujo.</a:t>
            </a:r>
            <a:endParaRPr sz="1600">
              <a:highlight>
                <a:srgbClr val="FFFFFF"/>
              </a:highlight>
            </a:endParaRPr>
          </a:p>
          <a:p>
            <a:pPr indent="-330200" lvl="0" marL="457200" rtl="0" algn="l">
              <a:lnSpc>
                <a:spcPct val="115000"/>
              </a:lnSpc>
              <a:spcBef>
                <a:spcPts val="0"/>
              </a:spcBef>
              <a:spcAft>
                <a:spcPts val="0"/>
              </a:spcAft>
              <a:buClr>
                <a:schemeClr val="dk2"/>
              </a:buClr>
              <a:buSzPts val="1600"/>
              <a:buChar char="●"/>
            </a:pPr>
            <a:r>
              <a:rPr lang="es-ES" sz="1600">
                <a:highlight>
                  <a:srgbClr val="FFFFFF"/>
                </a:highlight>
              </a:rPr>
              <a:t>Se configuran las integraciones con </a:t>
            </a:r>
            <a:r>
              <a:rPr b="1" lang="es-ES" sz="1600">
                <a:highlight>
                  <a:srgbClr val="FFFFFF"/>
                </a:highlight>
              </a:rPr>
              <a:t>Sentry</a:t>
            </a:r>
            <a:r>
              <a:rPr lang="es-ES" sz="1600">
                <a:highlight>
                  <a:srgbClr val="FFFFFF"/>
                </a:highlight>
              </a:rPr>
              <a:t> para la gestión de errores y con </a:t>
            </a:r>
            <a:r>
              <a:rPr b="1" lang="es-ES" sz="1600">
                <a:highlight>
                  <a:srgbClr val="FFFFFF"/>
                </a:highlight>
              </a:rPr>
              <a:t>Slack</a:t>
            </a:r>
            <a:r>
              <a:rPr lang="es-ES" sz="1600">
                <a:highlight>
                  <a:srgbClr val="FFFFFF"/>
                </a:highlight>
              </a:rPr>
              <a:t> para notificaciones automáticas.</a:t>
            </a:r>
            <a:endParaRPr sz="1600">
              <a:highlight>
                <a:srgbClr val="FFFFFF"/>
              </a:highlight>
            </a:endParaRPr>
          </a:p>
          <a:p>
            <a:pPr indent="-330200" lvl="0" marL="457200" rtl="0" algn="l">
              <a:lnSpc>
                <a:spcPct val="115000"/>
              </a:lnSpc>
              <a:spcBef>
                <a:spcPts val="0"/>
              </a:spcBef>
              <a:spcAft>
                <a:spcPts val="0"/>
              </a:spcAft>
              <a:buClr>
                <a:schemeClr val="dk2"/>
              </a:buClr>
              <a:buSzPts val="1600"/>
              <a:buChar char="●"/>
            </a:pPr>
            <a:r>
              <a:rPr lang="es-ES" sz="1600">
                <a:highlight>
                  <a:srgbClr val="FFFFFF"/>
                </a:highlight>
              </a:rPr>
              <a:t>Se habilita </a:t>
            </a:r>
            <a:r>
              <a:rPr b="1" lang="es-ES" sz="1600">
                <a:highlight>
                  <a:srgbClr val="FFFFFF"/>
                </a:highlight>
              </a:rPr>
              <a:t>OpenLineage</a:t>
            </a:r>
            <a:r>
              <a:rPr lang="es-ES" sz="1600">
                <a:highlight>
                  <a:srgbClr val="FFFFFF"/>
                </a:highlight>
              </a:rPr>
              <a:t> para registrar el linaje de datos y visualizarlo en </a:t>
            </a:r>
            <a:r>
              <a:rPr b="1" lang="es-ES" sz="1600">
                <a:highlight>
                  <a:srgbClr val="FFFFFF"/>
                </a:highlight>
              </a:rPr>
              <a:t>Marqués</a:t>
            </a:r>
            <a:r>
              <a:rPr lang="es-ES" sz="1600">
                <a:highlight>
                  <a:srgbClr val="FFFFFF"/>
                </a:highlight>
              </a:rPr>
              <a:t>.</a:t>
            </a:r>
            <a:endParaRPr sz="1600">
              <a:highlight>
                <a:srgbClr val="FFFFFF"/>
              </a:highlight>
            </a:endParaRPr>
          </a:p>
          <a:p>
            <a:pPr indent="-330200" lvl="0" marL="457200" rtl="0" algn="l">
              <a:lnSpc>
                <a:spcPct val="115000"/>
              </a:lnSpc>
              <a:spcBef>
                <a:spcPts val="0"/>
              </a:spcBef>
              <a:spcAft>
                <a:spcPts val="0"/>
              </a:spcAft>
              <a:buClr>
                <a:schemeClr val="dk1"/>
              </a:buClr>
              <a:buSzPts val="1600"/>
              <a:buChar char="●"/>
            </a:pPr>
            <a:r>
              <a:rPr lang="es-ES" sz="1600">
                <a:highlight>
                  <a:srgbClr val="FFFFFF"/>
                </a:highlight>
              </a:rPr>
              <a:t>Se definen las </a:t>
            </a:r>
            <a:r>
              <a:rPr b="1" lang="es-ES" sz="1600">
                <a:highlight>
                  <a:srgbClr val="FFFFFF"/>
                </a:highlight>
              </a:rPr>
              <a:t>variables de entorno</a:t>
            </a:r>
            <a:r>
              <a:rPr lang="es-ES" sz="1600">
                <a:highlight>
                  <a:srgbClr val="FFFFFF"/>
                </a:highlight>
              </a:rPr>
              <a:t>, configuraciones de ejecución y contenedores de los servicios del pipelin</a:t>
            </a:r>
            <a:r>
              <a:rPr lang="es-ES" sz="1600">
                <a:solidFill>
                  <a:schemeClr val="dk1"/>
                </a:solidFill>
                <a:highlight>
                  <a:srgbClr val="FFFFFF"/>
                </a:highlight>
              </a:rPr>
              <a:t>e.</a:t>
            </a:r>
            <a:endParaRPr sz="1600"/>
          </a:p>
        </p:txBody>
      </p:sp>
      <p:sp>
        <p:nvSpPr>
          <p:cNvPr id="703" name="Google Shape;703;g3a3095b890e_0_2013"/>
          <p:cNvSpPr txBox="1"/>
          <p:nvPr>
            <p:ph type="ctrTitle"/>
          </p:nvPr>
        </p:nvSpPr>
        <p:spPr>
          <a:xfrm>
            <a:off x="324000" y="360000"/>
            <a:ext cx="10191600" cy="576000"/>
          </a:xfrm>
          <a:prstGeom prst="rect">
            <a:avLst/>
          </a:prstGeom>
        </p:spPr>
        <p:txBody>
          <a:bodyPr anchorCtr="0" anchor="t" bIns="45700" lIns="91425" spcFirstLastPara="1" rIns="91425" wrap="square" tIns="45700">
            <a:normAutofit/>
          </a:bodyPr>
          <a:lstStyle/>
          <a:p>
            <a:pPr indent="0" lvl="0" marL="76200" rtl="0" algn="l">
              <a:lnSpc>
                <a:spcPct val="100000"/>
              </a:lnSpc>
              <a:spcBef>
                <a:spcPts val="900"/>
              </a:spcBef>
              <a:spcAft>
                <a:spcPts val="1200"/>
              </a:spcAft>
              <a:buNone/>
            </a:pPr>
            <a:r>
              <a:rPr b="1" lang="es-ES">
                <a:solidFill>
                  <a:schemeClr val="dk2"/>
                </a:solidFill>
                <a:highlight>
                  <a:srgbClr val="FFFFFF"/>
                </a:highlight>
                <a:latin typeface="Lato"/>
                <a:ea typeface="Lato"/>
                <a:cs typeface="Lato"/>
                <a:sym typeface="Lato"/>
              </a:rPr>
              <a:t>Etapa de Desarrollo</a:t>
            </a:r>
            <a:endParaRPr b="1">
              <a:solidFill>
                <a:schemeClr val="dk2"/>
              </a:solidFill>
              <a:highlight>
                <a:srgbClr val="FFFFFF"/>
              </a:highlight>
              <a:latin typeface="Lato"/>
              <a:ea typeface="Lato"/>
              <a:cs typeface="Lato"/>
              <a:sym typeface="La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8" name="Shape 708"/>
        <p:cNvGrpSpPr/>
        <p:nvPr/>
      </p:nvGrpSpPr>
      <p:grpSpPr>
        <a:xfrm>
          <a:off x="0" y="0"/>
          <a:ext cx="0" cy="0"/>
          <a:chOff x="0" y="0"/>
          <a:chExt cx="0" cy="0"/>
        </a:xfrm>
      </p:grpSpPr>
      <p:sp>
        <p:nvSpPr>
          <p:cNvPr id="709" name="Google Shape;709;g3a3095b890e_0_2027"/>
          <p:cNvSpPr txBox="1"/>
          <p:nvPr>
            <p:ph idx="2" type="subTitle"/>
          </p:nvPr>
        </p:nvSpPr>
        <p:spPr>
          <a:xfrm>
            <a:off x="324000" y="936000"/>
            <a:ext cx="5823900" cy="3600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
        <p:nvSpPr>
          <p:cNvPr id="710" name="Google Shape;710;g3a3095b890e_0_2027"/>
          <p:cNvSpPr txBox="1"/>
          <p:nvPr>
            <p:ph idx="1" type="body"/>
          </p:nvPr>
        </p:nvSpPr>
        <p:spPr>
          <a:xfrm>
            <a:off x="324001" y="1751885"/>
            <a:ext cx="11474100" cy="4351200"/>
          </a:xfrm>
          <a:prstGeom prst="rect">
            <a:avLst/>
          </a:prstGeom>
        </p:spPr>
        <p:txBody>
          <a:bodyPr anchorCtr="0" anchor="t" bIns="45700" lIns="91425" spcFirstLastPara="1" rIns="91425" wrap="square" tIns="45700">
            <a:normAutofit/>
          </a:bodyPr>
          <a:lstStyle/>
          <a:p>
            <a:pPr indent="0" lvl="0" marL="0" rtl="0" algn="l">
              <a:lnSpc>
                <a:spcPct val="115000"/>
              </a:lnSpc>
              <a:spcBef>
                <a:spcPts val="0"/>
              </a:spcBef>
              <a:spcAft>
                <a:spcPts val="0"/>
              </a:spcAft>
              <a:buNone/>
            </a:pPr>
            <a:r>
              <a:rPr lang="es-ES" sz="1600">
                <a:highlight>
                  <a:srgbClr val="FFFFFF"/>
                </a:highlight>
              </a:rPr>
              <a:t>En esta etapa realizamos las siguientes actividades:</a:t>
            </a:r>
            <a:endParaRPr sz="1600">
              <a:highlight>
                <a:srgbClr val="FFFFFF"/>
              </a:highlight>
            </a:endParaRPr>
          </a:p>
          <a:p>
            <a:pPr indent="-330200" lvl="0" marL="457200" rtl="0" algn="l">
              <a:lnSpc>
                <a:spcPct val="115000"/>
              </a:lnSpc>
              <a:spcBef>
                <a:spcPts val="1100"/>
              </a:spcBef>
              <a:spcAft>
                <a:spcPts val="0"/>
              </a:spcAft>
              <a:buClr>
                <a:schemeClr val="dk2"/>
              </a:buClr>
              <a:buSzPts val="1600"/>
              <a:buChar char="●"/>
            </a:pPr>
            <a:r>
              <a:rPr lang="es-ES" sz="1600">
                <a:highlight>
                  <a:srgbClr val="FFFFFF"/>
                </a:highlight>
              </a:rPr>
              <a:t>Se desarrollan </a:t>
            </a:r>
            <a:r>
              <a:rPr b="1" lang="es-ES" sz="1600">
                <a:highlight>
                  <a:srgbClr val="FFFFFF"/>
                </a:highlight>
              </a:rPr>
              <a:t>pruebas unitarias</a:t>
            </a:r>
            <a:r>
              <a:rPr lang="es-ES" sz="1600">
                <a:highlight>
                  <a:srgbClr val="FFFFFF"/>
                </a:highlight>
              </a:rPr>
              <a:t> sobre cada módulo en Python para garantizar su correcto funcionamiento.</a:t>
            </a:r>
            <a:endParaRPr sz="1600">
              <a:highlight>
                <a:srgbClr val="FFFFFF"/>
              </a:highlight>
            </a:endParaRPr>
          </a:p>
          <a:p>
            <a:pPr indent="-330200" lvl="0" marL="457200" rtl="0" algn="l">
              <a:lnSpc>
                <a:spcPct val="115000"/>
              </a:lnSpc>
              <a:spcBef>
                <a:spcPts val="0"/>
              </a:spcBef>
              <a:spcAft>
                <a:spcPts val="0"/>
              </a:spcAft>
              <a:buClr>
                <a:schemeClr val="dk2"/>
              </a:buClr>
              <a:buSzPts val="1600"/>
              <a:buChar char="●"/>
            </a:pPr>
            <a:r>
              <a:rPr lang="es-ES" sz="1600">
                <a:highlight>
                  <a:srgbClr val="FFFFFF"/>
                </a:highlight>
              </a:rPr>
              <a:t>Se ejecutan </a:t>
            </a:r>
            <a:r>
              <a:rPr b="1" lang="es-ES" sz="1600">
                <a:highlight>
                  <a:srgbClr val="FFFFFF"/>
                </a:highlight>
              </a:rPr>
              <a:t>pruebas de datos</a:t>
            </a:r>
            <a:r>
              <a:rPr lang="es-ES" sz="1600">
                <a:highlight>
                  <a:srgbClr val="FFFFFF"/>
                </a:highlight>
              </a:rPr>
              <a:t> con </a:t>
            </a:r>
            <a:r>
              <a:rPr b="1" lang="es-ES" sz="1600">
                <a:highlight>
                  <a:srgbClr val="FFFFFF"/>
                </a:highlight>
              </a:rPr>
              <a:t>Pydantic</a:t>
            </a:r>
            <a:r>
              <a:rPr lang="es-ES" sz="1600">
                <a:highlight>
                  <a:srgbClr val="FFFFFF"/>
                </a:highlight>
              </a:rPr>
              <a:t> y </a:t>
            </a:r>
            <a:r>
              <a:rPr b="1" lang="es-ES" sz="1600">
                <a:highlight>
                  <a:srgbClr val="FFFFFF"/>
                </a:highlight>
              </a:rPr>
              <a:t>Great Expectations</a:t>
            </a:r>
            <a:r>
              <a:rPr lang="es-ES" sz="1600">
                <a:highlight>
                  <a:srgbClr val="FFFFFF"/>
                </a:highlight>
              </a:rPr>
              <a:t> para validar estructura, tipos de datos y cumplimiento de reglas de negocio.</a:t>
            </a:r>
            <a:endParaRPr sz="1600">
              <a:highlight>
                <a:srgbClr val="FFFFFF"/>
              </a:highlight>
            </a:endParaRPr>
          </a:p>
          <a:p>
            <a:pPr indent="-330200" lvl="0" marL="457200" rtl="0" algn="l">
              <a:lnSpc>
                <a:spcPct val="115000"/>
              </a:lnSpc>
              <a:spcBef>
                <a:spcPts val="0"/>
              </a:spcBef>
              <a:spcAft>
                <a:spcPts val="0"/>
              </a:spcAft>
              <a:buClr>
                <a:schemeClr val="dk2"/>
              </a:buClr>
              <a:buSzPts val="1600"/>
              <a:buChar char="●"/>
            </a:pPr>
            <a:r>
              <a:rPr lang="es-ES" sz="1600">
                <a:highlight>
                  <a:srgbClr val="FFFFFF"/>
                </a:highlight>
              </a:rPr>
              <a:t>Se comprueba la </a:t>
            </a:r>
            <a:r>
              <a:rPr b="1" lang="es-ES" sz="1600">
                <a:highlight>
                  <a:srgbClr val="FFFFFF"/>
                </a:highlight>
              </a:rPr>
              <a:t>coherencia temporal</a:t>
            </a:r>
            <a:r>
              <a:rPr lang="es-ES" sz="1600">
                <a:highlight>
                  <a:srgbClr val="FFFFFF"/>
                </a:highlight>
              </a:rPr>
              <a:t>, detección de duplicados y consistencia general de los registros.</a:t>
            </a:r>
            <a:endParaRPr sz="1600">
              <a:highlight>
                <a:srgbClr val="FFFFFF"/>
              </a:highlight>
            </a:endParaRPr>
          </a:p>
          <a:p>
            <a:pPr indent="-330200" lvl="0" marL="457200" rtl="0" algn="l">
              <a:lnSpc>
                <a:spcPct val="115000"/>
              </a:lnSpc>
              <a:spcBef>
                <a:spcPts val="0"/>
              </a:spcBef>
              <a:spcAft>
                <a:spcPts val="0"/>
              </a:spcAft>
              <a:buClr>
                <a:schemeClr val="dk2"/>
              </a:buClr>
              <a:buSzPts val="1600"/>
              <a:buChar char="●"/>
            </a:pPr>
            <a:r>
              <a:rPr lang="es-ES" sz="1600">
                <a:highlight>
                  <a:srgbClr val="FFFFFF"/>
                </a:highlight>
              </a:rPr>
              <a:t>Se simulan </a:t>
            </a:r>
            <a:r>
              <a:rPr b="1" lang="es-ES" sz="1600">
                <a:highlight>
                  <a:srgbClr val="FFFFFF"/>
                </a:highlight>
              </a:rPr>
              <a:t>errores controlados</a:t>
            </a:r>
            <a:r>
              <a:rPr lang="es-ES" sz="1600">
                <a:highlight>
                  <a:srgbClr val="FFFFFF"/>
                </a:highlight>
              </a:rPr>
              <a:t> para validar alertas y notificaciones en </a:t>
            </a:r>
            <a:r>
              <a:rPr b="1" lang="es-ES" sz="1600">
                <a:highlight>
                  <a:srgbClr val="FFFFFF"/>
                </a:highlight>
              </a:rPr>
              <a:t>Sentry</a:t>
            </a:r>
            <a:r>
              <a:rPr lang="es-ES" sz="1600">
                <a:highlight>
                  <a:srgbClr val="FFFFFF"/>
                </a:highlight>
              </a:rPr>
              <a:t> y </a:t>
            </a:r>
            <a:r>
              <a:rPr b="1" lang="es-ES" sz="1600">
                <a:highlight>
                  <a:srgbClr val="FFFFFF"/>
                </a:highlight>
              </a:rPr>
              <a:t>Slack</a:t>
            </a:r>
            <a:r>
              <a:rPr lang="es-ES" sz="1600">
                <a:highlight>
                  <a:srgbClr val="FFFFFF"/>
                </a:highlight>
              </a:rPr>
              <a:t>.</a:t>
            </a:r>
            <a:endParaRPr sz="1600">
              <a:highlight>
                <a:srgbClr val="FFFFFF"/>
              </a:highlight>
            </a:endParaRPr>
          </a:p>
          <a:p>
            <a:pPr indent="-330200" lvl="0" marL="457200" rtl="0" algn="l">
              <a:lnSpc>
                <a:spcPct val="115000"/>
              </a:lnSpc>
              <a:spcBef>
                <a:spcPts val="0"/>
              </a:spcBef>
              <a:spcAft>
                <a:spcPts val="0"/>
              </a:spcAft>
              <a:buClr>
                <a:schemeClr val="dk2"/>
              </a:buClr>
              <a:buSzPts val="1600"/>
              <a:buChar char="●"/>
            </a:pPr>
            <a:r>
              <a:rPr lang="es-ES" sz="1600">
                <a:highlight>
                  <a:srgbClr val="FFFFFF"/>
                </a:highlight>
              </a:rPr>
              <a:t>Se generan </a:t>
            </a:r>
            <a:r>
              <a:rPr b="1" lang="es-ES" sz="1600">
                <a:highlight>
                  <a:srgbClr val="FFFFFF"/>
                </a:highlight>
              </a:rPr>
              <a:t>métricas de calidad y estabilidad</a:t>
            </a:r>
            <a:r>
              <a:rPr lang="es-ES" sz="1600">
                <a:highlight>
                  <a:srgbClr val="FFFFFF"/>
                </a:highlight>
              </a:rPr>
              <a:t> que permiten asegurar la confiabilidad del pipeline antes del paso a producción.</a:t>
            </a:r>
            <a:endParaRPr sz="1600">
              <a:highlight>
                <a:srgbClr val="FFFFFF"/>
              </a:highlight>
            </a:endParaRPr>
          </a:p>
        </p:txBody>
      </p:sp>
      <p:sp>
        <p:nvSpPr>
          <p:cNvPr id="711" name="Google Shape;711;g3a3095b890e_0_2027"/>
          <p:cNvSpPr txBox="1"/>
          <p:nvPr>
            <p:ph type="ctrTitle"/>
          </p:nvPr>
        </p:nvSpPr>
        <p:spPr>
          <a:xfrm>
            <a:off x="324000" y="360000"/>
            <a:ext cx="10191600" cy="576000"/>
          </a:xfrm>
          <a:prstGeom prst="rect">
            <a:avLst/>
          </a:prstGeom>
        </p:spPr>
        <p:txBody>
          <a:bodyPr anchorCtr="0" anchor="t" bIns="45700" lIns="91425" spcFirstLastPara="1" rIns="91425" wrap="square" tIns="45700">
            <a:normAutofit/>
          </a:bodyPr>
          <a:lstStyle/>
          <a:p>
            <a:pPr indent="0" lvl="0" marL="76200" rtl="0" algn="l">
              <a:lnSpc>
                <a:spcPct val="100000"/>
              </a:lnSpc>
              <a:spcBef>
                <a:spcPts val="900"/>
              </a:spcBef>
              <a:spcAft>
                <a:spcPts val="1200"/>
              </a:spcAft>
              <a:buNone/>
            </a:pPr>
            <a:r>
              <a:rPr b="1" lang="es-ES">
                <a:solidFill>
                  <a:schemeClr val="dk2"/>
                </a:solidFill>
                <a:highlight>
                  <a:srgbClr val="FFFFFF"/>
                </a:highlight>
                <a:latin typeface="Lato"/>
                <a:ea typeface="Lato"/>
                <a:cs typeface="Lato"/>
                <a:sym typeface="Lato"/>
              </a:rPr>
              <a:t>Etapa de Pruebas</a:t>
            </a:r>
            <a:endParaRPr b="1">
              <a:solidFill>
                <a:schemeClr val="dk2"/>
              </a:solidFill>
              <a:highlight>
                <a:srgbClr val="FFFFFF"/>
              </a:highlight>
              <a:latin typeface="Lato"/>
              <a:ea typeface="Lato"/>
              <a:cs typeface="Lato"/>
              <a:sym typeface="Lat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6" name="Shape 716"/>
        <p:cNvGrpSpPr/>
        <p:nvPr/>
      </p:nvGrpSpPr>
      <p:grpSpPr>
        <a:xfrm>
          <a:off x="0" y="0"/>
          <a:ext cx="0" cy="0"/>
          <a:chOff x="0" y="0"/>
          <a:chExt cx="0" cy="0"/>
        </a:xfrm>
      </p:grpSpPr>
      <p:sp>
        <p:nvSpPr>
          <p:cNvPr id="717" name="Google Shape;717;g3a3095b890e_0_2035"/>
          <p:cNvSpPr txBox="1"/>
          <p:nvPr>
            <p:ph idx="2" type="subTitle"/>
          </p:nvPr>
        </p:nvSpPr>
        <p:spPr>
          <a:xfrm>
            <a:off x="324000" y="936000"/>
            <a:ext cx="5823900" cy="3600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
        <p:nvSpPr>
          <p:cNvPr id="718" name="Google Shape;718;g3a3095b890e_0_2035"/>
          <p:cNvSpPr txBox="1"/>
          <p:nvPr>
            <p:ph idx="1" type="body"/>
          </p:nvPr>
        </p:nvSpPr>
        <p:spPr>
          <a:xfrm>
            <a:off x="324001" y="1751885"/>
            <a:ext cx="11474100" cy="4351200"/>
          </a:xfrm>
          <a:prstGeom prst="rect">
            <a:avLst/>
          </a:prstGeom>
        </p:spPr>
        <p:txBody>
          <a:bodyPr anchorCtr="0" anchor="t" bIns="45700" lIns="91425" spcFirstLastPara="1" rIns="91425" wrap="square" tIns="45700">
            <a:normAutofit/>
          </a:bodyPr>
          <a:lstStyle/>
          <a:p>
            <a:pPr indent="-298450" lvl="0" marL="457200" rtl="0" algn="l">
              <a:lnSpc>
                <a:spcPct val="115000"/>
              </a:lnSpc>
              <a:spcBef>
                <a:spcPts val="1200"/>
              </a:spcBef>
              <a:spcAft>
                <a:spcPts val="0"/>
              </a:spcAft>
              <a:buClr>
                <a:schemeClr val="dk1"/>
              </a:buClr>
              <a:buSzPts val="1100"/>
              <a:buChar char="●"/>
            </a:pPr>
            <a:r>
              <a:rPr lang="es-ES" sz="1600">
                <a:highlight>
                  <a:srgbClr val="FFFFFF"/>
                </a:highlight>
                <a:latin typeface="Lato"/>
                <a:ea typeface="Lato"/>
                <a:cs typeface="Lato"/>
                <a:sym typeface="Lato"/>
              </a:rPr>
              <a:t>Despliegue en GCP con contenedores Docker para portabilidad y aislamiento.</a:t>
            </a:r>
            <a:endParaRPr sz="1600">
              <a:highlight>
                <a:srgbClr val="FFFFFF"/>
              </a:highlight>
              <a:latin typeface="Lato"/>
              <a:ea typeface="Lato"/>
              <a:cs typeface="Lato"/>
              <a:sym typeface="Lato"/>
            </a:endParaRPr>
          </a:p>
          <a:p>
            <a:pPr indent="-298450" lvl="0" marL="457200" rtl="0" algn="l">
              <a:lnSpc>
                <a:spcPct val="115000"/>
              </a:lnSpc>
              <a:spcBef>
                <a:spcPts val="0"/>
              </a:spcBef>
              <a:spcAft>
                <a:spcPts val="0"/>
              </a:spcAft>
              <a:buClr>
                <a:schemeClr val="dk1"/>
              </a:buClr>
              <a:buSzPts val="1100"/>
              <a:buChar char="●"/>
            </a:pPr>
            <a:r>
              <a:rPr lang="es-ES" sz="1600">
                <a:highlight>
                  <a:srgbClr val="FFFFFF"/>
                </a:highlight>
                <a:latin typeface="Lato"/>
                <a:ea typeface="Lato"/>
                <a:cs typeface="Lato"/>
                <a:sym typeface="Lato"/>
              </a:rPr>
              <a:t>Aprovisionamiento automatizado de recursos con Terraform.</a:t>
            </a:r>
            <a:endParaRPr sz="1600">
              <a:highlight>
                <a:srgbClr val="FFFFFF"/>
              </a:highlight>
              <a:latin typeface="Lato"/>
              <a:ea typeface="Lato"/>
              <a:cs typeface="Lato"/>
              <a:sym typeface="Lato"/>
            </a:endParaRPr>
          </a:p>
          <a:p>
            <a:pPr indent="-298450" lvl="0" marL="457200" rtl="0" algn="l">
              <a:lnSpc>
                <a:spcPct val="115000"/>
              </a:lnSpc>
              <a:spcBef>
                <a:spcPts val="0"/>
              </a:spcBef>
              <a:spcAft>
                <a:spcPts val="0"/>
              </a:spcAft>
              <a:buClr>
                <a:schemeClr val="dk1"/>
              </a:buClr>
              <a:buSzPts val="1100"/>
              <a:buChar char="●"/>
            </a:pPr>
            <a:r>
              <a:rPr lang="es-ES" sz="1600">
                <a:highlight>
                  <a:srgbClr val="FFFFFF"/>
                </a:highlight>
                <a:latin typeface="Lato"/>
                <a:ea typeface="Lato"/>
                <a:cs typeface="Lato"/>
                <a:sym typeface="Lato"/>
              </a:rPr>
              <a:t>CI/CD con GitHub Actions: pruebas, construcción de imágenes y promoción entre entornos.</a:t>
            </a:r>
            <a:endParaRPr sz="1600">
              <a:highlight>
                <a:srgbClr val="FFFFFF"/>
              </a:highlight>
              <a:latin typeface="Lato"/>
              <a:ea typeface="Lato"/>
              <a:cs typeface="Lato"/>
              <a:sym typeface="Lato"/>
            </a:endParaRPr>
          </a:p>
          <a:p>
            <a:pPr indent="-298450" lvl="0" marL="457200" rtl="0" algn="l">
              <a:lnSpc>
                <a:spcPct val="115000"/>
              </a:lnSpc>
              <a:spcBef>
                <a:spcPts val="0"/>
              </a:spcBef>
              <a:spcAft>
                <a:spcPts val="0"/>
              </a:spcAft>
              <a:buClr>
                <a:schemeClr val="dk1"/>
              </a:buClr>
              <a:buSzPts val="1100"/>
              <a:buChar char="●"/>
            </a:pPr>
            <a:r>
              <a:rPr lang="es-ES" sz="1600">
                <a:highlight>
                  <a:srgbClr val="FFFFFF"/>
                </a:highlight>
                <a:latin typeface="Lato"/>
                <a:ea typeface="Lato"/>
                <a:cs typeface="Lato"/>
                <a:sym typeface="Lato"/>
              </a:rPr>
              <a:t>Monitoreo con Prometheus y Grafana: métricas de desempeño y tiempos de carga.</a:t>
            </a:r>
            <a:endParaRPr sz="1600">
              <a:highlight>
                <a:srgbClr val="FFFFFF"/>
              </a:highlight>
              <a:latin typeface="Lato"/>
              <a:ea typeface="Lato"/>
              <a:cs typeface="Lato"/>
              <a:sym typeface="Lato"/>
            </a:endParaRPr>
          </a:p>
          <a:p>
            <a:pPr indent="-298450" lvl="0" marL="457200" rtl="0" algn="l">
              <a:lnSpc>
                <a:spcPct val="115000"/>
              </a:lnSpc>
              <a:spcBef>
                <a:spcPts val="0"/>
              </a:spcBef>
              <a:spcAft>
                <a:spcPts val="0"/>
              </a:spcAft>
              <a:buClr>
                <a:schemeClr val="dk1"/>
              </a:buClr>
              <a:buSzPts val="1100"/>
              <a:buChar char="●"/>
            </a:pPr>
            <a:r>
              <a:rPr lang="es-ES" sz="1600">
                <a:highlight>
                  <a:srgbClr val="FFFFFF"/>
                </a:highlight>
                <a:latin typeface="Lato"/>
                <a:ea typeface="Lato"/>
                <a:cs typeface="Lato"/>
                <a:sym typeface="Lato"/>
              </a:rPr>
              <a:t>Alertas de incidentes vía Sentry y Slack, clasificadas por severidad.</a:t>
            </a:r>
            <a:endParaRPr sz="1600">
              <a:highlight>
                <a:srgbClr val="FFFFFF"/>
              </a:highlight>
              <a:latin typeface="Lato"/>
              <a:ea typeface="Lato"/>
              <a:cs typeface="Lato"/>
              <a:sym typeface="Lato"/>
            </a:endParaRPr>
          </a:p>
          <a:p>
            <a:pPr indent="-298450" lvl="0" marL="457200" rtl="0" algn="l">
              <a:lnSpc>
                <a:spcPct val="115000"/>
              </a:lnSpc>
              <a:spcBef>
                <a:spcPts val="0"/>
              </a:spcBef>
              <a:spcAft>
                <a:spcPts val="0"/>
              </a:spcAft>
              <a:buClr>
                <a:schemeClr val="dk1"/>
              </a:buClr>
              <a:buSzPts val="1100"/>
              <a:buChar char="●"/>
            </a:pPr>
            <a:r>
              <a:rPr lang="es-ES" sz="1600">
                <a:highlight>
                  <a:srgbClr val="FFFFFF"/>
                </a:highlight>
                <a:latin typeface="Lato"/>
                <a:ea typeface="Lato"/>
                <a:cs typeface="Lato"/>
                <a:sym typeface="Lato"/>
              </a:rPr>
              <a:t>Linaje de datos con OpenLineage, consultable en Marqués.</a:t>
            </a:r>
            <a:endParaRPr sz="1600">
              <a:highlight>
                <a:srgbClr val="FFFFFF"/>
              </a:highlight>
              <a:latin typeface="Lato"/>
              <a:ea typeface="Lato"/>
              <a:cs typeface="Lato"/>
              <a:sym typeface="Lato"/>
            </a:endParaRPr>
          </a:p>
          <a:p>
            <a:pPr indent="-298450" lvl="0" marL="457200" rtl="0" algn="l">
              <a:lnSpc>
                <a:spcPct val="115000"/>
              </a:lnSpc>
              <a:spcBef>
                <a:spcPts val="0"/>
              </a:spcBef>
              <a:spcAft>
                <a:spcPts val="0"/>
              </a:spcAft>
              <a:buClr>
                <a:schemeClr val="dk1"/>
              </a:buClr>
              <a:buSzPts val="1100"/>
              <a:buChar char="●"/>
            </a:pPr>
            <a:r>
              <a:rPr lang="es-ES" sz="1600">
                <a:highlight>
                  <a:srgbClr val="FFFFFF"/>
                </a:highlight>
                <a:latin typeface="Lato"/>
                <a:ea typeface="Lato"/>
                <a:cs typeface="Lato"/>
                <a:sym typeface="Lato"/>
              </a:rPr>
              <a:t>Respaldos automáticos de logs y artefactos críticos.</a:t>
            </a:r>
            <a:br>
              <a:rPr lang="es-ES" sz="1600">
                <a:highlight>
                  <a:srgbClr val="FFFFFF"/>
                </a:highlight>
                <a:latin typeface="Lato"/>
                <a:ea typeface="Lato"/>
                <a:cs typeface="Lato"/>
                <a:sym typeface="Lato"/>
              </a:rPr>
            </a:br>
            <a:endParaRPr sz="1600">
              <a:highlight>
                <a:srgbClr val="FFFFFF"/>
              </a:highlight>
              <a:latin typeface="Lato"/>
              <a:ea typeface="Lato"/>
              <a:cs typeface="Lato"/>
              <a:sym typeface="Lato"/>
            </a:endParaRPr>
          </a:p>
        </p:txBody>
      </p:sp>
      <p:sp>
        <p:nvSpPr>
          <p:cNvPr id="719" name="Google Shape;719;g3a3095b890e_0_2035"/>
          <p:cNvSpPr txBox="1"/>
          <p:nvPr>
            <p:ph type="ctrTitle"/>
          </p:nvPr>
        </p:nvSpPr>
        <p:spPr>
          <a:xfrm>
            <a:off x="324000" y="360000"/>
            <a:ext cx="10191600" cy="576000"/>
          </a:xfrm>
          <a:prstGeom prst="rect">
            <a:avLst/>
          </a:prstGeom>
        </p:spPr>
        <p:txBody>
          <a:bodyPr anchorCtr="0" anchor="t" bIns="45700" lIns="91425" spcFirstLastPara="1" rIns="91425" wrap="square" tIns="45700">
            <a:normAutofit/>
          </a:bodyPr>
          <a:lstStyle/>
          <a:p>
            <a:pPr indent="0" lvl="0" marL="76200" rtl="0" algn="l">
              <a:lnSpc>
                <a:spcPct val="100000"/>
              </a:lnSpc>
              <a:spcBef>
                <a:spcPts val="900"/>
              </a:spcBef>
              <a:spcAft>
                <a:spcPts val="1200"/>
              </a:spcAft>
              <a:buNone/>
            </a:pPr>
            <a:r>
              <a:rPr b="1" lang="es-ES">
                <a:solidFill>
                  <a:schemeClr val="dk2"/>
                </a:solidFill>
                <a:highlight>
                  <a:srgbClr val="FFFFFF"/>
                </a:highlight>
                <a:latin typeface="Lato"/>
                <a:ea typeface="Lato"/>
                <a:cs typeface="Lato"/>
                <a:sym typeface="Lato"/>
              </a:rPr>
              <a:t>Etapa de Despliegue</a:t>
            </a:r>
            <a:endParaRPr b="1">
              <a:solidFill>
                <a:schemeClr val="dk2"/>
              </a:solidFill>
              <a:highlight>
                <a:srgbClr val="FFFFFF"/>
              </a:highlight>
              <a:latin typeface="Lato"/>
              <a:ea typeface="Lato"/>
              <a:cs typeface="Lato"/>
              <a:sym typeface="Lato"/>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4" name="Shape 724"/>
        <p:cNvGrpSpPr/>
        <p:nvPr/>
      </p:nvGrpSpPr>
      <p:grpSpPr>
        <a:xfrm>
          <a:off x="0" y="0"/>
          <a:ext cx="0" cy="0"/>
          <a:chOff x="0" y="0"/>
          <a:chExt cx="0" cy="0"/>
        </a:xfrm>
      </p:grpSpPr>
      <p:sp>
        <p:nvSpPr>
          <p:cNvPr id="725" name="Google Shape;725;g3a3095b890e_0_2043"/>
          <p:cNvSpPr txBox="1"/>
          <p:nvPr>
            <p:ph idx="2" type="subTitle"/>
          </p:nvPr>
        </p:nvSpPr>
        <p:spPr>
          <a:xfrm>
            <a:off x="324000" y="936000"/>
            <a:ext cx="5823900" cy="3600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
        <p:nvSpPr>
          <p:cNvPr id="726" name="Google Shape;726;g3a3095b890e_0_2043"/>
          <p:cNvSpPr txBox="1"/>
          <p:nvPr>
            <p:ph idx="1" type="body"/>
          </p:nvPr>
        </p:nvSpPr>
        <p:spPr>
          <a:xfrm>
            <a:off x="324000" y="1751874"/>
            <a:ext cx="11474100" cy="4791300"/>
          </a:xfrm>
          <a:prstGeom prst="rect">
            <a:avLst/>
          </a:prstGeom>
        </p:spPr>
        <p:txBody>
          <a:bodyPr anchorCtr="0" anchor="t" bIns="45700" lIns="91425" spcFirstLastPara="1" rIns="91425" wrap="square" tIns="45700">
            <a:noAutofit/>
          </a:bodyPr>
          <a:lstStyle/>
          <a:p>
            <a:pPr indent="-330200" lvl="0" marL="457200" rtl="0" algn="l">
              <a:lnSpc>
                <a:spcPct val="115000"/>
              </a:lnSpc>
              <a:spcBef>
                <a:spcPts val="1100"/>
              </a:spcBef>
              <a:spcAft>
                <a:spcPts val="0"/>
              </a:spcAft>
              <a:buClr>
                <a:schemeClr val="dk1"/>
              </a:buClr>
              <a:buSzPts val="1600"/>
              <a:buChar char="●"/>
            </a:pPr>
            <a:r>
              <a:rPr lang="es-ES" sz="1600">
                <a:solidFill>
                  <a:schemeClr val="dk1"/>
                </a:solidFill>
                <a:highlight>
                  <a:srgbClr val="FFFFFF"/>
                </a:highlight>
                <a:latin typeface="Lato"/>
                <a:ea typeface="Lato"/>
                <a:cs typeface="Lato"/>
                <a:sym typeface="Lato"/>
              </a:rPr>
              <a:t>Operaciones con acceso a Prometheus y Grafana para métricas de ejecución, latencia y volumen de datos.</a:t>
            </a:r>
            <a:endParaRPr sz="1600">
              <a:solidFill>
                <a:schemeClr val="dk1"/>
              </a:solidFill>
              <a:highlight>
                <a:srgbClr val="FFFFFF"/>
              </a:highlight>
              <a:latin typeface="Lato"/>
              <a:ea typeface="Lato"/>
              <a:cs typeface="Lato"/>
              <a:sym typeface="Lato"/>
            </a:endParaRPr>
          </a:p>
          <a:p>
            <a:pPr indent="-330200" lvl="0" marL="457200" rtl="0" algn="l">
              <a:lnSpc>
                <a:spcPct val="115000"/>
              </a:lnSpc>
              <a:spcBef>
                <a:spcPts val="0"/>
              </a:spcBef>
              <a:spcAft>
                <a:spcPts val="0"/>
              </a:spcAft>
              <a:buClr>
                <a:schemeClr val="dk1"/>
              </a:buClr>
              <a:buSzPts val="1600"/>
              <a:buChar char="●"/>
            </a:pPr>
            <a:r>
              <a:rPr lang="es-ES" sz="1600">
                <a:solidFill>
                  <a:schemeClr val="dk1"/>
                </a:solidFill>
                <a:highlight>
                  <a:srgbClr val="FFFFFF"/>
                </a:highlight>
                <a:latin typeface="Lato"/>
                <a:ea typeface="Lato"/>
                <a:cs typeface="Lato"/>
                <a:sym typeface="Lato"/>
              </a:rPr>
              <a:t>Alertas y notificaciones en Slack con detalle de DAG, hora y log asociado.</a:t>
            </a:r>
            <a:endParaRPr sz="1600">
              <a:solidFill>
                <a:schemeClr val="dk1"/>
              </a:solidFill>
              <a:highlight>
                <a:srgbClr val="FFFFFF"/>
              </a:highlight>
              <a:latin typeface="Lato"/>
              <a:ea typeface="Lato"/>
              <a:cs typeface="Lato"/>
              <a:sym typeface="Lato"/>
            </a:endParaRPr>
          </a:p>
          <a:p>
            <a:pPr indent="-330200" lvl="0" marL="457200" rtl="0" algn="l">
              <a:lnSpc>
                <a:spcPct val="115000"/>
              </a:lnSpc>
              <a:spcBef>
                <a:spcPts val="0"/>
              </a:spcBef>
              <a:spcAft>
                <a:spcPts val="0"/>
              </a:spcAft>
              <a:buClr>
                <a:schemeClr val="dk1"/>
              </a:buClr>
              <a:buSzPts val="1600"/>
              <a:buChar char="●"/>
            </a:pPr>
            <a:r>
              <a:rPr lang="es-ES" sz="1600">
                <a:solidFill>
                  <a:schemeClr val="dk1"/>
                </a:solidFill>
                <a:highlight>
                  <a:srgbClr val="FFFFFF"/>
                </a:highlight>
                <a:latin typeface="Lato"/>
                <a:ea typeface="Lato"/>
                <a:cs typeface="Lato"/>
                <a:sym typeface="Lato"/>
              </a:rPr>
              <a:t>Errores centralizados en Sentry: módulo afectado, tipo de fallo y severidad.</a:t>
            </a:r>
            <a:endParaRPr sz="1600">
              <a:solidFill>
                <a:schemeClr val="dk1"/>
              </a:solidFill>
              <a:highlight>
                <a:srgbClr val="FFFFFF"/>
              </a:highlight>
              <a:latin typeface="Lato"/>
              <a:ea typeface="Lato"/>
              <a:cs typeface="Lato"/>
              <a:sym typeface="Lato"/>
            </a:endParaRPr>
          </a:p>
          <a:p>
            <a:pPr indent="-330200" lvl="0" marL="457200" rtl="0" algn="l">
              <a:lnSpc>
                <a:spcPct val="115000"/>
              </a:lnSpc>
              <a:spcBef>
                <a:spcPts val="0"/>
              </a:spcBef>
              <a:spcAft>
                <a:spcPts val="0"/>
              </a:spcAft>
              <a:buClr>
                <a:schemeClr val="dk1"/>
              </a:buClr>
              <a:buSzPts val="1600"/>
              <a:buChar char="●"/>
            </a:pPr>
            <a:r>
              <a:rPr lang="es-ES" sz="1600">
                <a:solidFill>
                  <a:schemeClr val="dk1"/>
                </a:solidFill>
                <a:highlight>
                  <a:srgbClr val="FFFFFF"/>
                </a:highlight>
                <a:latin typeface="Lato"/>
                <a:ea typeface="Lato"/>
                <a:cs typeface="Lato"/>
                <a:sym typeface="Lato"/>
              </a:rPr>
              <a:t>Linaje de datos visible en Marqués para rastreo de origen, transformaciones y destino.</a:t>
            </a:r>
            <a:endParaRPr sz="1600">
              <a:solidFill>
                <a:schemeClr val="dk1"/>
              </a:solidFill>
              <a:highlight>
                <a:srgbClr val="FFFFFF"/>
              </a:highlight>
              <a:latin typeface="Lato"/>
              <a:ea typeface="Lato"/>
              <a:cs typeface="Lato"/>
              <a:sym typeface="Lato"/>
            </a:endParaRPr>
          </a:p>
          <a:p>
            <a:pPr indent="-330200" lvl="0" marL="457200" rtl="0" algn="l">
              <a:lnSpc>
                <a:spcPct val="115000"/>
              </a:lnSpc>
              <a:spcBef>
                <a:spcPts val="0"/>
              </a:spcBef>
              <a:spcAft>
                <a:spcPts val="0"/>
              </a:spcAft>
              <a:buClr>
                <a:schemeClr val="dk1"/>
              </a:buClr>
              <a:buSzPts val="1600"/>
              <a:buChar char="●"/>
            </a:pPr>
            <a:r>
              <a:rPr lang="es-ES" sz="1600">
                <a:solidFill>
                  <a:schemeClr val="dk1"/>
                </a:solidFill>
                <a:highlight>
                  <a:srgbClr val="FFFFFF"/>
                </a:highlight>
                <a:latin typeface="Lato"/>
                <a:ea typeface="Lato"/>
                <a:cs typeface="Lato"/>
                <a:sym typeface="Lato"/>
              </a:rPr>
              <a:t>Guía de acción ante incidentes: verificar DAG, revisar logs, escalar a desarrollador si es necesario.</a:t>
            </a:r>
            <a:endParaRPr sz="1600">
              <a:solidFill>
                <a:schemeClr val="dk1"/>
              </a:solidFill>
              <a:highlight>
                <a:srgbClr val="FFFFFF"/>
              </a:highlight>
              <a:latin typeface="Lato"/>
              <a:ea typeface="Lato"/>
              <a:cs typeface="Lato"/>
              <a:sym typeface="Lato"/>
            </a:endParaRPr>
          </a:p>
          <a:p>
            <a:pPr indent="-330200" lvl="0" marL="457200" rtl="0" algn="l">
              <a:lnSpc>
                <a:spcPct val="115000"/>
              </a:lnSpc>
              <a:spcBef>
                <a:spcPts val="0"/>
              </a:spcBef>
              <a:spcAft>
                <a:spcPts val="0"/>
              </a:spcAft>
              <a:buClr>
                <a:schemeClr val="dk1"/>
              </a:buClr>
              <a:buSzPts val="1600"/>
              <a:buChar char="●"/>
            </a:pPr>
            <a:r>
              <a:rPr lang="es-ES" sz="1600">
                <a:solidFill>
                  <a:schemeClr val="dk1"/>
                </a:solidFill>
                <a:highlight>
                  <a:srgbClr val="FFFFFF"/>
                </a:highlight>
                <a:latin typeface="Lato"/>
                <a:ea typeface="Lato"/>
                <a:cs typeface="Lato"/>
                <a:sym typeface="Lato"/>
              </a:rPr>
              <a:t>Revisiones periódicas de métricas, alertas y tendencias para mejora continua.</a:t>
            </a:r>
            <a:endParaRPr sz="1600">
              <a:solidFill>
                <a:schemeClr val="dk1"/>
              </a:solidFill>
              <a:highlight>
                <a:srgbClr val="FFFFFF"/>
              </a:highlight>
              <a:latin typeface="Lato"/>
              <a:ea typeface="Lato"/>
              <a:cs typeface="Lato"/>
              <a:sym typeface="Lato"/>
            </a:endParaRPr>
          </a:p>
        </p:txBody>
      </p:sp>
      <p:sp>
        <p:nvSpPr>
          <p:cNvPr id="727" name="Google Shape;727;g3a3095b890e_0_2043"/>
          <p:cNvSpPr txBox="1"/>
          <p:nvPr>
            <p:ph type="ctrTitle"/>
          </p:nvPr>
        </p:nvSpPr>
        <p:spPr>
          <a:xfrm>
            <a:off x="324000" y="360000"/>
            <a:ext cx="10191600" cy="576000"/>
          </a:xfrm>
          <a:prstGeom prst="rect">
            <a:avLst/>
          </a:prstGeom>
        </p:spPr>
        <p:txBody>
          <a:bodyPr anchorCtr="0" anchor="t" bIns="45700" lIns="91425" spcFirstLastPara="1" rIns="91425" wrap="square" tIns="45700">
            <a:normAutofit/>
          </a:bodyPr>
          <a:lstStyle/>
          <a:p>
            <a:pPr indent="0" lvl="0" marL="76200" rtl="0" algn="l">
              <a:lnSpc>
                <a:spcPct val="100000"/>
              </a:lnSpc>
              <a:spcBef>
                <a:spcPts val="900"/>
              </a:spcBef>
              <a:spcAft>
                <a:spcPts val="1200"/>
              </a:spcAft>
              <a:buNone/>
            </a:pPr>
            <a:r>
              <a:rPr b="1" lang="es-ES">
                <a:solidFill>
                  <a:schemeClr val="dk2"/>
                </a:solidFill>
                <a:highlight>
                  <a:srgbClr val="FFFFFF"/>
                </a:highlight>
                <a:latin typeface="Lato"/>
                <a:ea typeface="Lato"/>
                <a:cs typeface="Lato"/>
                <a:sym typeface="Lato"/>
              </a:rPr>
              <a:t>Consideraciones</a:t>
            </a:r>
            <a:r>
              <a:rPr b="1" lang="es-ES">
                <a:solidFill>
                  <a:schemeClr val="dk2"/>
                </a:solidFill>
                <a:highlight>
                  <a:srgbClr val="FFFFFF"/>
                </a:highlight>
                <a:latin typeface="Lato"/>
                <a:ea typeface="Lato"/>
                <a:cs typeface="Lato"/>
                <a:sym typeface="Lato"/>
              </a:rPr>
              <a:t> para el equipo de operaciones</a:t>
            </a:r>
            <a:endParaRPr b="1">
              <a:solidFill>
                <a:schemeClr val="dk2"/>
              </a:solidFill>
              <a:highlight>
                <a:srgbClr val="FFFFFF"/>
              </a:highlight>
              <a:latin typeface="Lato"/>
              <a:ea typeface="Lato"/>
              <a:cs typeface="Lato"/>
              <a:sym typeface="La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 name="Shape 487"/>
        <p:cNvGrpSpPr/>
        <p:nvPr/>
      </p:nvGrpSpPr>
      <p:grpSpPr>
        <a:xfrm>
          <a:off x="0" y="0"/>
          <a:ext cx="0" cy="0"/>
          <a:chOff x="0" y="0"/>
          <a:chExt cx="0" cy="0"/>
        </a:xfrm>
      </p:grpSpPr>
      <p:sp>
        <p:nvSpPr>
          <p:cNvPr id="488" name="Google Shape;488;p3"/>
          <p:cNvSpPr txBox="1"/>
          <p:nvPr>
            <p:ph type="ctrTitle"/>
          </p:nvPr>
        </p:nvSpPr>
        <p:spPr>
          <a:xfrm>
            <a:off x="314334" y="391817"/>
            <a:ext cx="10754700" cy="5094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262626"/>
              </a:buClr>
              <a:buSzPts val="3200"/>
              <a:buFont typeface="Montserrat"/>
              <a:buNone/>
            </a:pPr>
            <a:r>
              <a:rPr lang="es-ES"/>
              <a:t>Secciones</a:t>
            </a:r>
            <a:endParaRPr/>
          </a:p>
        </p:txBody>
      </p:sp>
      <p:sp>
        <p:nvSpPr>
          <p:cNvPr id="489" name="Google Shape;489;p3"/>
          <p:cNvSpPr txBox="1"/>
          <p:nvPr>
            <p:ph idx="2" type="body"/>
          </p:nvPr>
        </p:nvSpPr>
        <p:spPr>
          <a:xfrm>
            <a:off x="314334" y="1126764"/>
            <a:ext cx="795809" cy="823912"/>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1600"/>
              </a:spcAft>
              <a:buClr>
                <a:srgbClr val="262626"/>
              </a:buClr>
              <a:buSzPts val="3200"/>
              <a:buNone/>
            </a:pPr>
            <a:r>
              <a:rPr lang="es-ES"/>
              <a:t>1</a:t>
            </a:r>
            <a:endParaRPr/>
          </a:p>
        </p:txBody>
      </p:sp>
      <p:sp>
        <p:nvSpPr>
          <p:cNvPr id="490" name="Google Shape;490;p3"/>
          <p:cNvSpPr txBox="1"/>
          <p:nvPr>
            <p:ph idx="3" type="body"/>
          </p:nvPr>
        </p:nvSpPr>
        <p:spPr>
          <a:xfrm>
            <a:off x="1137483" y="1123422"/>
            <a:ext cx="4327401" cy="823912"/>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1600"/>
              </a:spcAft>
              <a:buClr>
                <a:srgbClr val="393939"/>
              </a:buClr>
              <a:buSzPts val="2400"/>
              <a:buNone/>
            </a:pPr>
            <a:r>
              <a:rPr lang="es-ES" sz="2400"/>
              <a:t>Contexto</a:t>
            </a:r>
            <a:endParaRPr sz="2400"/>
          </a:p>
        </p:txBody>
      </p:sp>
      <p:sp>
        <p:nvSpPr>
          <p:cNvPr id="491" name="Google Shape;491;p3"/>
          <p:cNvSpPr txBox="1"/>
          <p:nvPr>
            <p:ph idx="4" type="body"/>
          </p:nvPr>
        </p:nvSpPr>
        <p:spPr>
          <a:xfrm>
            <a:off x="314334" y="1952554"/>
            <a:ext cx="795809" cy="823912"/>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1600"/>
              </a:spcAft>
              <a:buClr>
                <a:srgbClr val="262626"/>
              </a:buClr>
              <a:buSzPts val="3200"/>
              <a:buNone/>
            </a:pPr>
            <a:r>
              <a:rPr lang="es-ES"/>
              <a:t>2</a:t>
            </a:r>
            <a:endParaRPr/>
          </a:p>
        </p:txBody>
      </p:sp>
      <p:sp>
        <p:nvSpPr>
          <p:cNvPr id="492" name="Google Shape;492;p3"/>
          <p:cNvSpPr txBox="1"/>
          <p:nvPr>
            <p:ph idx="5" type="body"/>
          </p:nvPr>
        </p:nvSpPr>
        <p:spPr>
          <a:xfrm>
            <a:off x="1137484" y="1949212"/>
            <a:ext cx="3692702" cy="823912"/>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393939"/>
              </a:buClr>
              <a:buSzPts val="2400"/>
              <a:buNone/>
            </a:pPr>
            <a:r>
              <a:rPr lang="es-ES" sz="2400"/>
              <a:t>Metodología</a:t>
            </a:r>
            <a:endParaRPr sz="2400"/>
          </a:p>
        </p:txBody>
      </p:sp>
      <p:sp>
        <p:nvSpPr>
          <p:cNvPr id="493" name="Google Shape;493;p3"/>
          <p:cNvSpPr txBox="1"/>
          <p:nvPr/>
        </p:nvSpPr>
        <p:spPr>
          <a:xfrm>
            <a:off x="314333" y="2696865"/>
            <a:ext cx="795809" cy="823912"/>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rgbClr val="262626"/>
              </a:buClr>
              <a:buSzPts val="3200"/>
              <a:buFont typeface="Arial"/>
              <a:buNone/>
            </a:pPr>
            <a:r>
              <a:rPr b="1" i="0" lang="es-ES" sz="3200" u="none" cap="none" strike="noStrike">
                <a:solidFill>
                  <a:srgbClr val="262626"/>
                </a:solidFill>
                <a:latin typeface="Montserrat"/>
                <a:ea typeface="Montserrat"/>
                <a:cs typeface="Montserrat"/>
                <a:sym typeface="Montserrat"/>
              </a:rPr>
              <a:t>3</a:t>
            </a:r>
            <a:endParaRPr b="0" i="0" sz="1400" u="none" cap="none" strike="noStrike">
              <a:solidFill>
                <a:srgbClr val="000000"/>
              </a:solidFill>
              <a:latin typeface="Arial"/>
              <a:ea typeface="Arial"/>
              <a:cs typeface="Arial"/>
              <a:sym typeface="Arial"/>
            </a:endParaRPr>
          </a:p>
        </p:txBody>
      </p:sp>
      <p:sp>
        <p:nvSpPr>
          <p:cNvPr id="494" name="Google Shape;494;p3"/>
          <p:cNvSpPr txBox="1"/>
          <p:nvPr/>
        </p:nvSpPr>
        <p:spPr>
          <a:xfrm>
            <a:off x="1137483" y="2693523"/>
            <a:ext cx="3692702" cy="823912"/>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rgbClr val="393939"/>
              </a:buClr>
              <a:buSzPts val="2400"/>
              <a:buFont typeface="Arial"/>
              <a:buNone/>
            </a:pPr>
            <a:r>
              <a:rPr lang="es-ES" sz="2400">
                <a:solidFill>
                  <a:srgbClr val="393939"/>
                </a:solidFill>
                <a:latin typeface="Lato"/>
                <a:ea typeface="Lato"/>
                <a:cs typeface="Lato"/>
                <a:sym typeface="Lato"/>
              </a:rPr>
              <a:t>Profiling</a:t>
            </a:r>
            <a:endParaRPr b="0" i="0" sz="1400" u="none" cap="none" strike="noStrike">
              <a:solidFill>
                <a:srgbClr val="000000"/>
              </a:solidFill>
              <a:latin typeface="Arial"/>
              <a:ea typeface="Arial"/>
              <a:cs typeface="Arial"/>
              <a:sym typeface="Arial"/>
            </a:endParaRPr>
          </a:p>
        </p:txBody>
      </p:sp>
      <p:sp>
        <p:nvSpPr>
          <p:cNvPr id="495" name="Google Shape;495;p3"/>
          <p:cNvSpPr txBox="1"/>
          <p:nvPr/>
        </p:nvSpPr>
        <p:spPr>
          <a:xfrm>
            <a:off x="314333" y="3439320"/>
            <a:ext cx="795809" cy="823912"/>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rgbClr val="262626"/>
              </a:buClr>
              <a:buSzPts val="3200"/>
              <a:buFont typeface="Arial"/>
              <a:buNone/>
            </a:pPr>
            <a:r>
              <a:rPr b="1" i="0" lang="es-ES" sz="3200" u="none" cap="none" strike="noStrike">
                <a:solidFill>
                  <a:srgbClr val="262626"/>
                </a:solidFill>
                <a:latin typeface="Montserrat"/>
                <a:ea typeface="Montserrat"/>
                <a:cs typeface="Montserrat"/>
                <a:sym typeface="Montserrat"/>
              </a:rPr>
              <a:t>4</a:t>
            </a:r>
            <a:endParaRPr b="0" i="0" sz="1400" u="none" cap="none" strike="noStrike">
              <a:solidFill>
                <a:srgbClr val="000000"/>
              </a:solidFill>
              <a:latin typeface="Arial"/>
              <a:ea typeface="Arial"/>
              <a:cs typeface="Arial"/>
              <a:sym typeface="Arial"/>
            </a:endParaRPr>
          </a:p>
        </p:txBody>
      </p:sp>
      <p:sp>
        <p:nvSpPr>
          <p:cNvPr id="496" name="Google Shape;496;p3"/>
          <p:cNvSpPr txBox="1"/>
          <p:nvPr/>
        </p:nvSpPr>
        <p:spPr>
          <a:xfrm>
            <a:off x="1137483" y="3451641"/>
            <a:ext cx="3692702" cy="823912"/>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rgbClr val="393939"/>
              </a:buClr>
              <a:buSzPts val="2400"/>
              <a:buFont typeface="Arial"/>
              <a:buNone/>
            </a:pPr>
            <a:r>
              <a:rPr lang="es-ES" sz="2400">
                <a:solidFill>
                  <a:srgbClr val="393939"/>
                </a:solidFill>
                <a:latin typeface="Lato"/>
                <a:ea typeface="Lato"/>
                <a:cs typeface="Lato"/>
                <a:sym typeface="Lato"/>
              </a:rPr>
              <a:t>Requerimientos</a:t>
            </a:r>
            <a:endParaRPr b="0" i="0" sz="1400" u="none" cap="none" strike="noStrike">
              <a:solidFill>
                <a:srgbClr val="000000"/>
              </a:solidFill>
              <a:latin typeface="Arial"/>
              <a:ea typeface="Arial"/>
              <a:cs typeface="Arial"/>
              <a:sym typeface="Arial"/>
            </a:endParaRPr>
          </a:p>
        </p:txBody>
      </p:sp>
      <p:sp>
        <p:nvSpPr>
          <p:cNvPr id="497" name="Google Shape;497;p3"/>
          <p:cNvSpPr txBox="1"/>
          <p:nvPr/>
        </p:nvSpPr>
        <p:spPr>
          <a:xfrm>
            <a:off x="314334" y="4226674"/>
            <a:ext cx="795809" cy="823912"/>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rgbClr val="262626"/>
              </a:buClr>
              <a:buSzPts val="3200"/>
              <a:buFont typeface="Arial"/>
              <a:buNone/>
            </a:pPr>
            <a:r>
              <a:rPr b="1" i="0" lang="es-ES" sz="3200" u="none" cap="none" strike="noStrike">
                <a:solidFill>
                  <a:srgbClr val="262626"/>
                </a:solidFill>
                <a:latin typeface="Montserrat"/>
                <a:ea typeface="Montserrat"/>
                <a:cs typeface="Montserrat"/>
                <a:sym typeface="Montserrat"/>
              </a:rPr>
              <a:t>5</a:t>
            </a:r>
            <a:endParaRPr b="0" i="0" sz="1400" u="none" cap="none" strike="noStrike">
              <a:solidFill>
                <a:srgbClr val="000000"/>
              </a:solidFill>
              <a:latin typeface="Arial"/>
              <a:ea typeface="Arial"/>
              <a:cs typeface="Arial"/>
              <a:sym typeface="Arial"/>
            </a:endParaRPr>
          </a:p>
        </p:txBody>
      </p:sp>
      <p:sp>
        <p:nvSpPr>
          <p:cNvPr id="498" name="Google Shape;498;p3"/>
          <p:cNvSpPr txBox="1"/>
          <p:nvPr/>
        </p:nvSpPr>
        <p:spPr>
          <a:xfrm>
            <a:off x="1137484" y="4223332"/>
            <a:ext cx="3692702" cy="823912"/>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393939"/>
              </a:buClr>
              <a:buSzPts val="2400"/>
              <a:buFont typeface="Arial"/>
              <a:buNone/>
            </a:pPr>
            <a:r>
              <a:rPr lang="es-ES" sz="2400">
                <a:solidFill>
                  <a:srgbClr val="393939"/>
                </a:solidFill>
                <a:latin typeface="Lato"/>
                <a:ea typeface="Lato"/>
                <a:cs typeface="Lato"/>
                <a:sym typeface="Lato"/>
              </a:rPr>
              <a:t>Arquitectura</a:t>
            </a:r>
            <a:endParaRPr/>
          </a:p>
        </p:txBody>
      </p:sp>
      <p:sp>
        <p:nvSpPr>
          <p:cNvPr id="499" name="Google Shape;499;p3"/>
          <p:cNvSpPr txBox="1"/>
          <p:nvPr/>
        </p:nvSpPr>
        <p:spPr>
          <a:xfrm>
            <a:off x="314334" y="5050599"/>
            <a:ext cx="795900" cy="82380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rgbClr val="262626"/>
              </a:buClr>
              <a:buSzPts val="3200"/>
              <a:buFont typeface="Arial"/>
              <a:buNone/>
            </a:pPr>
            <a:r>
              <a:rPr b="1" i="0" lang="es-ES" sz="3200" u="none" cap="none" strike="noStrike">
                <a:solidFill>
                  <a:srgbClr val="262626"/>
                </a:solidFill>
                <a:latin typeface="Montserrat"/>
                <a:ea typeface="Montserrat"/>
                <a:cs typeface="Montserrat"/>
                <a:sym typeface="Montserrat"/>
              </a:rPr>
              <a:t>6</a:t>
            </a:r>
            <a:endParaRPr b="0" i="0" sz="1400" u="none" cap="none" strike="noStrike">
              <a:solidFill>
                <a:srgbClr val="000000"/>
              </a:solidFill>
              <a:latin typeface="Arial"/>
              <a:ea typeface="Arial"/>
              <a:cs typeface="Arial"/>
              <a:sym typeface="Arial"/>
            </a:endParaRPr>
          </a:p>
        </p:txBody>
      </p:sp>
      <p:sp>
        <p:nvSpPr>
          <p:cNvPr id="500" name="Google Shape;500;p3"/>
          <p:cNvSpPr txBox="1"/>
          <p:nvPr/>
        </p:nvSpPr>
        <p:spPr>
          <a:xfrm>
            <a:off x="1137484" y="5047257"/>
            <a:ext cx="3692700" cy="8238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393939"/>
              </a:buClr>
              <a:buSzPts val="2400"/>
              <a:buFont typeface="Arial"/>
              <a:buNone/>
            </a:pPr>
            <a:r>
              <a:rPr lang="es-ES" sz="2400">
                <a:solidFill>
                  <a:srgbClr val="393939"/>
                </a:solidFill>
                <a:latin typeface="Lato"/>
                <a:ea typeface="Lato"/>
                <a:cs typeface="Lato"/>
                <a:sym typeface="Lato"/>
              </a:rPr>
              <a:t>Siguientes pasos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1" name="Shape 731"/>
        <p:cNvGrpSpPr/>
        <p:nvPr/>
      </p:nvGrpSpPr>
      <p:grpSpPr>
        <a:xfrm>
          <a:off x="0" y="0"/>
          <a:ext cx="0" cy="0"/>
          <a:chOff x="0" y="0"/>
          <a:chExt cx="0" cy="0"/>
        </a:xfrm>
      </p:grpSpPr>
      <p:sp>
        <p:nvSpPr>
          <p:cNvPr id="732" name="Google Shape;732;p49"/>
          <p:cNvSpPr txBox="1"/>
          <p:nvPr>
            <p:ph idx="4294967295" type="ctrTitle"/>
          </p:nvPr>
        </p:nvSpPr>
        <p:spPr>
          <a:xfrm>
            <a:off x="1523790" y="3313053"/>
            <a:ext cx="9144417" cy="745619"/>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rgbClr val="FFFFFF"/>
              </a:buClr>
              <a:buSzPts val="3200"/>
              <a:buFont typeface="Montserrat"/>
              <a:buNone/>
            </a:pPr>
            <a:r>
              <a:rPr b="0" i="0" lang="es-ES" sz="3700" u="none" cap="none" strike="noStrike">
                <a:solidFill>
                  <a:schemeClr val="dk1"/>
                </a:solidFill>
                <a:latin typeface="Arial"/>
                <a:ea typeface="Arial"/>
                <a:cs typeface="Arial"/>
                <a:sym typeface="Arial"/>
              </a:rPr>
              <a:t>Gracias por tu tiempo</a:t>
            </a:r>
            <a:endParaRPr b="0" i="0" sz="3700" u="none" cap="none" strike="noStrike">
              <a:solidFill>
                <a:schemeClr val="dk1"/>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 name="Shape 504"/>
        <p:cNvGrpSpPr/>
        <p:nvPr/>
      </p:nvGrpSpPr>
      <p:grpSpPr>
        <a:xfrm>
          <a:off x="0" y="0"/>
          <a:ext cx="0" cy="0"/>
          <a:chOff x="0" y="0"/>
          <a:chExt cx="0" cy="0"/>
        </a:xfrm>
      </p:grpSpPr>
      <p:sp>
        <p:nvSpPr>
          <p:cNvPr id="505" name="Google Shape;505;p10"/>
          <p:cNvSpPr txBox="1"/>
          <p:nvPr>
            <p:ph idx="2" type="body"/>
          </p:nvPr>
        </p:nvSpPr>
        <p:spPr>
          <a:xfrm>
            <a:off x="221674" y="2923295"/>
            <a:ext cx="898134" cy="823912"/>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1600"/>
              </a:spcAft>
              <a:buClr>
                <a:srgbClr val="262626"/>
              </a:buClr>
              <a:buSzPts val="4400"/>
              <a:buNone/>
            </a:pPr>
            <a:r>
              <a:rPr lang="es-ES" sz="4400"/>
              <a:t>01</a:t>
            </a:r>
            <a:endParaRPr/>
          </a:p>
        </p:txBody>
      </p:sp>
      <p:sp>
        <p:nvSpPr>
          <p:cNvPr id="506" name="Google Shape;506;p10"/>
          <p:cNvSpPr txBox="1"/>
          <p:nvPr>
            <p:ph idx="3" type="body"/>
          </p:nvPr>
        </p:nvSpPr>
        <p:spPr>
          <a:xfrm>
            <a:off x="1147147" y="2919953"/>
            <a:ext cx="5461471" cy="823912"/>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1600"/>
              </a:spcAft>
              <a:buClr>
                <a:srgbClr val="393939"/>
              </a:buClr>
              <a:buSzPts val="3200"/>
              <a:buNone/>
            </a:pPr>
            <a:r>
              <a:rPr lang="es-ES" sz="3200"/>
              <a:t> Contexto</a:t>
            </a:r>
            <a:endParaRPr/>
          </a:p>
        </p:txBody>
      </p:sp>
      <p:pic>
        <p:nvPicPr>
          <p:cNvPr id="507" name="Google Shape;507;p10"/>
          <p:cNvPicPr preferRelativeResize="0"/>
          <p:nvPr/>
        </p:nvPicPr>
        <p:blipFill rotWithShape="1">
          <a:blip r:embed="rId3">
            <a:alphaModFix/>
          </a:blip>
          <a:srcRect b="0" l="13011" r="42332" t="0"/>
          <a:stretch/>
        </p:blipFill>
        <p:spPr>
          <a:xfrm>
            <a:off x="6748251" y="0"/>
            <a:ext cx="5443749" cy="68580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1" name="Shape 511"/>
        <p:cNvGrpSpPr/>
        <p:nvPr/>
      </p:nvGrpSpPr>
      <p:grpSpPr>
        <a:xfrm>
          <a:off x="0" y="0"/>
          <a:ext cx="0" cy="0"/>
          <a:chOff x="0" y="0"/>
          <a:chExt cx="0" cy="0"/>
        </a:xfrm>
      </p:grpSpPr>
      <p:sp>
        <p:nvSpPr>
          <p:cNvPr id="512" name="Google Shape;512;p11"/>
          <p:cNvSpPr/>
          <p:nvPr/>
        </p:nvSpPr>
        <p:spPr>
          <a:xfrm>
            <a:off x="2394400" y="2356601"/>
            <a:ext cx="6379200" cy="2046300"/>
          </a:xfrm>
          <a:prstGeom prst="roundRect">
            <a:avLst>
              <a:gd fmla="val 9069" name="adj"/>
            </a:avLst>
          </a:prstGeom>
          <a:solidFill>
            <a:schemeClr val="lt1"/>
          </a:solidFill>
          <a:ln cap="flat" cmpd="sng" w="12700">
            <a:solidFill>
              <a:srgbClr val="D8E2F3">
                <a:alpha val="49019"/>
              </a:srgbClr>
            </a:solidFill>
            <a:prstDash val="dash"/>
            <a:miter lim="800000"/>
            <a:headEnd len="sm" w="sm" type="none"/>
            <a:tailEnd len="sm" w="sm" type="none"/>
          </a:ln>
          <a:effectLst>
            <a:outerShdw blurRad="266700" sx="101000" rotWithShape="0" algn="ctr" dir="3600000" dist="76200" sy="101000">
              <a:srgbClr val="002060">
                <a:alpha val="3921"/>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13" name="Google Shape;513;p11"/>
          <p:cNvSpPr/>
          <p:nvPr/>
        </p:nvSpPr>
        <p:spPr>
          <a:xfrm>
            <a:off x="2394389" y="4458875"/>
            <a:ext cx="8380005" cy="1922260"/>
          </a:xfrm>
          <a:prstGeom prst="roundRect">
            <a:avLst>
              <a:gd fmla="val 9069" name="adj"/>
            </a:avLst>
          </a:prstGeom>
          <a:solidFill>
            <a:schemeClr val="lt1"/>
          </a:solidFill>
          <a:ln cap="flat" cmpd="sng" w="12700">
            <a:solidFill>
              <a:srgbClr val="D8E2F3">
                <a:alpha val="49019"/>
              </a:srgbClr>
            </a:solidFill>
            <a:prstDash val="dash"/>
            <a:miter lim="800000"/>
            <a:headEnd len="sm" w="sm" type="none"/>
            <a:tailEnd len="sm" w="sm" type="none"/>
          </a:ln>
          <a:effectLst>
            <a:outerShdw blurRad="266700" sx="101000" rotWithShape="0" algn="ctr" dir="3600000" dist="76200" sy="101000">
              <a:srgbClr val="002060">
                <a:alpha val="3921"/>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14" name="Google Shape;514;p11"/>
          <p:cNvSpPr/>
          <p:nvPr/>
        </p:nvSpPr>
        <p:spPr>
          <a:xfrm>
            <a:off x="2300986" y="1299928"/>
            <a:ext cx="6332404" cy="1012852"/>
          </a:xfrm>
          <a:prstGeom prst="roundRect">
            <a:avLst>
              <a:gd fmla="val 9069" name="adj"/>
            </a:avLst>
          </a:prstGeom>
          <a:solidFill>
            <a:schemeClr val="lt1"/>
          </a:solidFill>
          <a:ln cap="flat" cmpd="sng" w="12700">
            <a:solidFill>
              <a:srgbClr val="D8E2F3">
                <a:alpha val="49019"/>
              </a:srgbClr>
            </a:solidFill>
            <a:prstDash val="dash"/>
            <a:miter lim="800000"/>
            <a:headEnd len="sm" w="sm" type="none"/>
            <a:tailEnd len="sm" w="sm" type="none"/>
          </a:ln>
          <a:effectLst>
            <a:outerShdw blurRad="266700" sx="101000" rotWithShape="0" algn="ctr" dir="3600000" dist="76200" sy="101000">
              <a:srgbClr val="002060">
                <a:alpha val="3921"/>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15" name="Google Shape;515;p11"/>
          <p:cNvSpPr txBox="1"/>
          <p:nvPr>
            <p:ph type="ctrTitle"/>
          </p:nvPr>
        </p:nvSpPr>
        <p:spPr>
          <a:xfrm>
            <a:off x="324000" y="360000"/>
            <a:ext cx="7798024" cy="623047"/>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262626"/>
              </a:buClr>
              <a:buSzPts val="3000"/>
              <a:buFont typeface="Montserrat"/>
              <a:buNone/>
            </a:pPr>
            <a:r>
              <a:rPr lang="es-ES"/>
              <a:t>En resumen</a:t>
            </a:r>
            <a:endParaRPr/>
          </a:p>
        </p:txBody>
      </p:sp>
      <p:sp>
        <p:nvSpPr>
          <p:cNvPr id="516" name="Google Shape;516;p11"/>
          <p:cNvSpPr txBox="1"/>
          <p:nvPr/>
        </p:nvSpPr>
        <p:spPr>
          <a:xfrm>
            <a:off x="11565228" y="6720983"/>
            <a:ext cx="0" cy="0"/>
          </a:xfrm>
          <a:prstGeom prst="rect">
            <a:avLst/>
          </a:prstGeom>
          <a:noFill/>
          <a:ln>
            <a:noFill/>
          </a:ln>
        </p:spPr>
        <p:txBody>
          <a:bodyPr anchorCtr="0" anchor="t" bIns="45700" lIns="91425" spcFirstLastPara="1" rIns="91425" wrap="square" tIns="45700">
            <a:normAutofit fontScale="25000" lnSpcReduction="20000"/>
          </a:bodyPr>
          <a:lstStyle/>
          <a:p>
            <a:pPr indent="0" lvl="0" marL="0" marR="0" rtl="0" algn="l">
              <a:lnSpc>
                <a:spcPct val="100000"/>
              </a:lnSpc>
              <a:spcBef>
                <a:spcPts val="0"/>
              </a:spcBef>
              <a:spcAft>
                <a:spcPts val="0"/>
              </a:spcAft>
              <a:buClr>
                <a:srgbClr val="000000"/>
              </a:buClr>
              <a:buSzPct val="100000"/>
              <a:buFont typeface="Arial"/>
              <a:buNone/>
            </a:pPr>
            <a:r>
              <a:t/>
            </a:r>
            <a:endParaRPr b="0" i="0" sz="1800" u="none" cap="none" strike="noStrike">
              <a:solidFill>
                <a:schemeClr val="dk1"/>
              </a:solidFill>
              <a:latin typeface="Calibri"/>
              <a:ea typeface="Calibri"/>
              <a:cs typeface="Calibri"/>
              <a:sym typeface="Calibri"/>
            </a:endParaRPr>
          </a:p>
        </p:txBody>
      </p:sp>
      <p:sp>
        <p:nvSpPr>
          <p:cNvPr id="517" name="Google Shape;517;p11"/>
          <p:cNvSpPr txBox="1"/>
          <p:nvPr/>
        </p:nvSpPr>
        <p:spPr>
          <a:xfrm>
            <a:off x="10160876" y="3013979"/>
            <a:ext cx="0" cy="0"/>
          </a:xfrm>
          <a:prstGeom prst="rect">
            <a:avLst/>
          </a:prstGeom>
          <a:noFill/>
          <a:ln>
            <a:noFill/>
          </a:ln>
        </p:spPr>
        <p:txBody>
          <a:bodyPr anchorCtr="0" anchor="t" bIns="45700" lIns="91425" spcFirstLastPara="1" rIns="91425" wrap="square" tIns="45700">
            <a:normAutofit fontScale="25000" lnSpcReduction="20000"/>
          </a:bodyPr>
          <a:lstStyle/>
          <a:p>
            <a:pPr indent="0" lvl="0" marL="0" marR="0" rtl="0" algn="l">
              <a:lnSpc>
                <a:spcPct val="100000"/>
              </a:lnSpc>
              <a:spcBef>
                <a:spcPts val="0"/>
              </a:spcBef>
              <a:spcAft>
                <a:spcPts val="0"/>
              </a:spcAft>
              <a:buClr>
                <a:srgbClr val="000000"/>
              </a:buClr>
              <a:buSzPct val="100000"/>
              <a:buFont typeface="Arial"/>
              <a:buNone/>
            </a:pPr>
            <a:r>
              <a:t/>
            </a:r>
            <a:endParaRPr b="0" i="0" sz="1800" u="none" cap="none" strike="noStrike">
              <a:solidFill>
                <a:schemeClr val="dk1"/>
              </a:solidFill>
              <a:latin typeface="Calibri"/>
              <a:ea typeface="Calibri"/>
              <a:cs typeface="Calibri"/>
              <a:sym typeface="Calibri"/>
            </a:endParaRPr>
          </a:p>
        </p:txBody>
      </p:sp>
      <p:sp>
        <p:nvSpPr>
          <p:cNvPr id="518" name="Google Shape;518;p11"/>
          <p:cNvSpPr/>
          <p:nvPr/>
        </p:nvSpPr>
        <p:spPr>
          <a:xfrm>
            <a:off x="1328745" y="1299928"/>
            <a:ext cx="1474117" cy="1012977"/>
          </a:xfrm>
          <a:prstGeom prst="roundRect">
            <a:avLst>
              <a:gd fmla="val 16667" name="adj"/>
            </a:avLst>
          </a:prstGeom>
          <a:solidFill>
            <a:srgbClr val="20272A"/>
          </a:solidFill>
          <a:ln cap="flat" cmpd="sng" w="12700">
            <a:solidFill>
              <a:srgbClr val="D8E2F3">
                <a:alpha val="49019"/>
              </a:srgbClr>
            </a:solidFill>
            <a:prstDash val="solid"/>
            <a:miter lim="800000"/>
            <a:headEnd len="sm" w="sm" type="none"/>
            <a:tailEnd len="sm" w="sm" type="none"/>
          </a:ln>
          <a:effectLst>
            <a:outerShdw blurRad="266700" sx="101000" rotWithShape="0" algn="ctr" dir="3600000" dist="76200" sy="101000">
              <a:srgbClr val="002060">
                <a:alpha val="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19" name="Google Shape;519;p11"/>
          <p:cNvSpPr txBox="1"/>
          <p:nvPr/>
        </p:nvSpPr>
        <p:spPr>
          <a:xfrm>
            <a:off x="1348859" y="1456026"/>
            <a:ext cx="1383700" cy="739236"/>
          </a:xfrm>
          <a:prstGeom prst="rect">
            <a:avLst/>
          </a:prstGeom>
          <a:noFill/>
          <a:ln>
            <a:noFill/>
          </a:ln>
        </p:spPr>
        <p:txBody>
          <a:bodyPr anchorCtr="0" anchor="ctr" bIns="25400" lIns="25400" spcFirstLastPara="1" rIns="25400" wrap="square" tIns="25400">
            <a:normAutofit/>
          </a:bodyPr>
          <a:lstStyle/>
          <a:p>
            <a:pPr indent="0" lvl="0" marL="0" marR="0" rtl="0" algn="ctr">
              <a:lnSpc>
                <a:spcPct val="100000"/>
              </a:lnSpc>
              <a:spcBef>
                <a:spcPts val="0"/>
              </a:spcBef>
              <a:spcAft>
                <a:spcPts val="0"/>
              </a:spcAft>
              <a:buClr>
                <a:srgbClr val="000000"/>
              </a:buClr>
              <a:buSzPts val="1400"/>
              <a:buFont typeface="Arial"/>
              <a:buNone/>
            </a:pPr>
            <a:r>
              <a:rPr b="1" i="0" lang="es-ES" sz="1400" u="none" cap="none" strike="noStrike">
                <a:solidFill>
                  <a:schemeClr val="lt1"/>
                </a:solidFill>
                <a:latin typeface="Lato"/>
                <a:ea typeface="Lato"/>
                <a:cs typeface="Lato"/>
                <a:sym typeface="Lato"/>
              </a:rPr>
              <a:t>Objetivo</a:t>
            </a:r>
            <a:endParaRPr b="1" i="0" sz="1400" u="none" cap="none" strike="noStrike">
              <a:solidFill>
                <a:schemeClr val="lt1"/>
              </a:solidFill>
              <a:latin typeface="Lato"/>
              <a:ea typeface="Lato"/>
              <a:cs typeface="Lato"/>
              <a:sym typeface="Lato"/>
            </a:endParaRPr>
          </a:p>
          <a:p>
            <a:pPr indent="0" lvl="0" marL="0" marR="0" rtl="0" algn="ctr">
              <a:lnSpc>
                <a:spcPct val="100000"/>
              </a:lnSpc>
              <a:spcBef>
                <a:spcPts val="0"/>
              </a:spcBef>
              <a:spcAft>
                <a:spcPts val="0"/>
              </a:spcAft>
              <a:buClr>
                <a:srgbClr val="000000"/>
              </a:buClr>
              <a:buSzPts val="1400"/>
              <a:buFont typeface="Arial"/>
              <a:buNone/>
            </a:pPr>
            <a:r>
              <a:rPr b="1" lang="es-ES">
                <a:solidFill>
                  <a:schemeClr val="lt1"/>
                </a:solidFill>
                <a:latin typeface="Lato"/>
                <a:ea typeface="Lato"/>
                <a:cs typeface="Lato"/>
                <a:sym typeface="Lato"/>
              </a:rPr>
              <a:t>General</a:t>
            </a:r>
            <a:endParaRPr b="1">
              <a:solidFill>
                <a:schemeClr val="lt1"/>
              </a:solidFill>
              <a:latin typeface="Lato"/>
              <a:ea typeface="Lato"/>
              <a:cs typeface="Lato"/>
              <a:sym typeface="Lato"/>
            </a:endParaRPr>
          </a:p>
        </p:txBody>
      </p:sp>
      <p:sp>
        <p:nvSpPr>
          <p:cNvPr id="520" name="Google Shape;520;p11"/>
          <p:cNvSpPr/>
          <p:nvPr/>
        </p:nvSpPr>
        <p:spPr>
          <a:xfrm>
            <a:off x="1328750" y="2356476"/>
            <a:ext cx="1474200" cy="2069700"/>
          </a:xfrm>
          <a:prstGeom prst="roundRect">
            <a:avLst>
              <a:gd fmla="val 16667" name="adj"/>
            </a:avLst>
          </a:prstGeom>
          <a:solidFill>
            <a:srgbClr val="20272A"/>
          </a:solidFill>
          <a:ln cap="flat" cmpd="sng" w="12700">
            <a:solidFill>
              <a:srgbClr val="D8E2F3">
                <a:alpha val="49019"/>
              </a:srgbClr>
            </a:solidFill>
            <a:prstDash val="solid"/>
            <a:miter lim="800000"/>
            <a:headEnd len="sm" w="sm" type="none"/>
            <a:tailEnd len="sm" w="sm" type="none"/>
          </a:ln>
          <a:effectLst>
            <a:outerShdw blurRad="266700" sx="101000" rotWithShape="0" algn="ctr" dir="3600000" dist="76200" sy="101000">
              <a:srgbClr val="002060">
                <a:alpha val="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21" name="Google Shape;521;p11"/>
          <p:cNvSpPr txBox="1"/>
          <p:nvPr/>
        </p:nvSpPr>
        <p:spPr>
          <a:xfrm>
            <a:off x="1348859" y="2507458"/>
            <a:ext cx="1383700" cy="739236"/>
          </a:xfrm>
          <a:prstGeom prst="rect">
            <a:avLst/>
          </a:prstGeom>
          <a:noFill/>
          <a:ln>
            <a:noFill/>
          </a:ln>
        </p:spPr>
        <p:txBody>
          <a:bodyPr anchorCtr="0" anchor="ctr" bIns="25400" lIns="25400" spcFirstLastPara="1" rIns="25400" wrap="square" tIns="25400">
            <a:normAutofit/>
          </a:bodyPr>
          <a:lstStyle/>
          <a:p>
            <a:pPr indent="0" lvl="0" marL="0" marR="0" rtl="0" algn="ctr">
              <a:lnSpc>
                <a:spcPct val="100000"/>
              </a:lnSpc>
              <a:spcBef>
                <a:spcPts val="0"/>
              </a:spcBef>
              <a:spcAft>
                <a:spcPts val="0"/>
              </a:spcAft>
              <a:buClr>
                <a:srgbClr val="000000"/>
              </a:buClr>
              <a:buSzPts val="1400"/>
              <a:buFont typeface="Arial"/>
              <a:buNone/>
            </a:pPr>
            <a:r>
              <a:rPr b="1" i="0" lang="es-ES" sz="1400" u="none" cap="none" strike="noStrike">
                <a:solidFill>
                  <a:schemeClr val="lt1"/>
                </a:solidFill>
                <a:latin typeface="Lato"/>
                <a:ea typeface="Lato"/>
                <a:cs typeface="Lato"/>
                <a:sym typeface="Lato"/>
              </a:rPr>
              <a:t>Descripción</a:t>
            </a:r>
            <a:endParaRPr b="0" i="0" sz="1400" u="none" cap="none" strike="noStrike">
              <a:solidFill>
                <a:srgbClr val="000000"/>
              </a:solidFill>
              <a:latin typeface="Arial"/>
              <a:ea typeface="Arial"/>
              <a:cs typeface="Arial"/>
              <a:sym typeface="Arial"/>
            </a:endParaRPr>
          </a:p>
        </p:txBody>
      </p:sp>
      <p:sp>
        <p:nvSpPr>
          <p:cNvPr id="522" name="Google Shape;522;p11"/>
          <p:cNvSpPr txBox="1"/>
          <p:nvPr/>
        </p:nvSpPr>
        <p:spPr>
          <a:xfrm>
            <a:off x="1348859" y="4616114"/>
            <a:ext cx="1383700" cy="739236"/>
          </a:xfrm>
          <a:prstGeom prst="rect">
            <a:avLst/>
          </a:prstGeom>
          <a:noFill/>
          <a:ln>
            <a:noFill/>
          </a:ln>
        </p:spPr>
        <p:txBody>
          <a:bodyPr anchorCtr="0" anchor="ctr" bIns="25400" lIns="25400" spcFirstLastPara="1" rIns="25400" wrap="square" tIns="25400">
            <a:normAutofit/>
          </a:bodyPr>
          <a:lstStyle/>
          <a:p>
            <a:pPr indent="0" lvl="0" marL="0" marR="0" rtl="0" algn="ctr">
              <a:lnSpc>
                <a:spcPct val="100000"/>
              </a:lnSpc>
              <a:spcBef>
                <a:spcPts val="0"/>
              </a:spcBef>
              <a:spcAft>
                <a:spcPts val="0"/>
              </a:spcAft>
              <a:buClr>
                <a:srgbClr val="000000"/>
              </a:buClr>
              <a:buSzPts val="1400"/>
              <a:buFont typeface="Arial"/>
              <a:buNone/>
            </a:pPr>
            <a:r>
              <a:rPr b="1" i="0" lang="es-ES" sz="1400" u="none" cap="none" strike="noStrike">
                <a:solidFill>
                  <a:schemeClr val="lt1"/>
                </a:solidFill>
                <a:latin typeface="Lato"/>
                <a:ea typeface="Lato"/>
                <a:cs typeface="Lato"/>
                <a:sym typeface="Lato"/>
              </a:rPr>
              <a:t>KPIs</a:t>
            </a:r>
            <a:endParaRPr b="1" i="0" sz="1400" u="none" cap="none" strike="noStrike">
              <a:solidFill>
                <a:schemeClr val="lt1"/>
              </a:solidFill>
              <a:latin typeface="Lato"/>
              <a:ea typeface="Lato"/>
              <a:cs typeface="Lato"/>
              <a:sym typeface="Lato"/>
            </a:endParaRPr>
          </a:p>
        </p:txBody>
      </p:sp>
      <p:sp>
        <p:nvSpPr>
          <p:cNvPr id="523" name="Google Shape;523;p11"/>
          <p:cNvSpPr txBox="1"/>
          <p:nvPr/>
        </p:nvSpPr>
        <p:spPr>
          <a:xfrm>
            <a:off x="8724006" y="1453025"/>
            <a:ext cx="2050391" cy="729829"/>
          </a:xfrm>
          <a:prstGeom prst="rect">
            <a:avLst/>
          </a:prstGeom>
          <a:noFill/>
          <a:ln>
            <a:noFill/>
          </a:ln>
        </p:spPr>
        <p:txBody>
          <a:bodyPr anchorCtr="0" anchor="ctr" bIns="25400" lIns="25400" spcFirstLastPara="1" rIns="25400" wrap="square" tIns="25400">
            <a:normAutofit/>
          </a:bodyPr>
          <a:lstStyle/>
          <a:p>
            <a:pPr indent="0" lvl="0" marL="0" marR="0" rtl="0" algn="ctr">
              <a:lnSpc>
                <a:spcPct val="100000"/>
              </a:lnSpc>
              <a:spcBef>
                <a:spcPts val="0"/>
              </a:spcBef>
              <a:spcAft>
                <a:spcPts val="0"/>
              </a:spcAft>
              <a:buClr>
                <a:srgbClr val="000000"/>
              </a:buClr>
              <a:buSzPts val="1400"/>
              <a:buFont typeface="Arial"/>
              <a:buNone/>
            </a:pPr>
            <a:r>
              <a:rPr b="1" i="0" lang="es-ES" sz="1400" u="none" cap="none" strike="noStrike">
                <a:solidFill>
                  <a:schemeClr val="lt1"/>
                </a:solidFill>
                <a:latin typeface="Lato"/>
                <a:ea typeface="Lato"/>
                <a:cs typeface="Lato"/>
                <a:sym typeface="Lato"/>
              </a:rPr>
              <a:t>Canales Digitales</a:t>
            </a:r>
            <a:endParaRPr b="0" i="0" sz="1400" u="none" cap="none" strike="noStrike">
              <a:solidFill>
                <a:srgbClr val="000000"/>
              </a:solidFill>
              <a:latin typeface="Arial"/>
              <a:ea typeface="Arial"/>
              <a:cs typeface="Arial"/>
              <a:sym typeface="Arial"/>
            </a:endParaRPr>
          </a:p>
        </p:txBody>
      </p:sp>
      <p:grpSp>
        <p:nvGrpSpPr>
          <p:cNvPr id="524" name="Google Shape;524;p11"/>
          <p:cNvGrpSpPr/>
          <p:nvPr/>
        </p:nvGrpSpPr>
        <p:grpSpPr>
          <a:xfrm>
            <a:off x="1330494" y="4519843"/>
            <a:ext cx="1504801" cy="1861291"/>
            <a:chOff x="5772313" y="4723234"/>
            <a:chExt cx="1504801" cy="1018091"/>
          </a:xfrm>
        </p:grpSpPr>
        <p:sp>
          <p:nvSpPr>
            <p:cNvPr id="525" name="Google Shape;525;p11"/>
            <p:cNvSpPr/>
            <p:nvPr/>
          </p:nvSpPr>
          <p:spPr>
            <a:xfrm>
              <a:off x="5772313" y="4723234"/>
              <a:ext cx="1504801" cy="1018091"/>
            </a:xfrm>
            <a:prstGeom prst="roundRect">
              <a:avLst>
                <a:gd fmla="val 16667" name="adj"/>
              </a:avLst>
            </a:prstGeom>
            <a:solidFill>
              <a:srgbClr val="20272A"/>
            </a:solidFill>
            <a:ln cap="flat" cmpd="sng" w="12700">
              <a:solidFill>
                <a:srgbClr val="D8E2F3">
                  <a:alpha val="49019"/>
                </a:srgbClr>
              </a:solidFill>
              <a:prstDash val="solid"/>
              <a:miter lim="800000"/>
              <a:headEnd len="sm" w="sm" type="none"/>
              <a:tailEnd len="sm" w="sm" type="none"/>
            </a:ln>
            <a:effectLst>
              <a:outerShdw blurRad="266700" sx="101000" rotWithShape="0" algn="ctr" dir="3600000" dist="76200" sy="101000">
                <a:srgbClr val="002060">
                  <a:alpha val="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26" name="Google Shape;526;p11"/>
            <p:cNvSpPr txBox="1"/>
            <p:nvPr/>
          </p:nvSpPr>
          <p:spPr>
            <a:xfrm>
              <a:off x="5833988" y="4831967"/>
              <a:ext cx="1383700" cy="739236"/>
            </a:xfrm>
            <a:prstGeom prst="rect">
              <a:avLst/>
            </a:prstGeom>
            <a:noFill/>
            <a:ln>
              <a:noFill/>
            </a:ln>
          </p:spPr>
          <p:txBody>
            <a:bodyPr anchorCtr="0" anchor="ctr" bIns="25400" lIns="25400" spcFirstLastPara="1" rIns="25400" wrap="square" tIns="25400">
              <a:normAutofit/>
            </a:bodyPr>
            <a:lstStyle/>
            <a:p>
              <a:pPr indent="0" lvl="0" marL="0" marR="0" rtl="0" algn="ctr">
                <a:lnSpc>
                  <a:spcPct val="100000"/>
                </a:lnSpc>
                <a:spcBef>
                  <a:spcPts val="0"/>
                </a:spcBef>
                <a:spcAft>
                  <a:spcPts val="0"/>
                </a:spcAft>
                <a:buClr>
                  <a:srgbClr val="000000"/>
                </a:buClr>
                <a:buSzPts val="1400"/>
                <a:buFont typeface="Arial"/>
                <a:buNone/>
              </a:pPr>
              <a:r>
                <a:rPr b="1" i="0" lang="es-ES" sz="1400" u="none" cap="none" strike="noStrike">
                  <a:solidFill>
                    <a:schemeClr val="lt1"/>
                  </a:solidFill>
                  <a:latin typeface="Lato"/>
                  <a:ea typeface="Lato"/>
                  <a:cs typeface="Lato"/>
                  <a:sym typeface="Lato"/>
                </a:rPr>
                <a:t>Alcance</a:t>
              </a:r>
              <a:endParaRPr b="0" i="0" sz="1400" u="none" cap="none" strike="noStrike">
                <a:solidFill>
                  <a:srgbClr val="000000"/>
                </a:solidFill>
                <a:latin typeface="Arial"/>
                <a:ea typeface="Arial"/>
                <a:cs typeface="Arial"/>
                <a:sym typeface="Arial"/>
              </a:endParaRPr>
            </a:p>
          </p:txBody>
        </p:sp>
      </p:grpSp>
      <p:sp>
        <p:nvSpPr>
          <p:cNvPr id="527" name="Google Shape;527;p11"/>
          <p:cNvSpPr/>
          <p:nvPr/>
        </p:nvSpPr>
        <p:spPr>
          <a:xfrm>
            <a:off x="3022275" y="1318315"/>
            <a:ext cx="5466300" cy="887700"/>
          </a:xfrm>
          <a:prstGeom prst="rect">
            <a:avLst/>
          </a:prstGeom>
          <a:noFill/>
          <a:ln>
            <a:noFill/>
          </a:ln>
        </p:spPr>
        <p:txBody>
          <a:bodyPr anchorCtr="0" anchor="ctr" bIns="45700" lIns="91425" spcFirstLastPara="1" rIns="91425" wrap="square" tIns="45700">
            <a:noAutofit/>
          </a:bodyPr>
          <a:lstStyle/>
          <a:p>
            <a:pPr indent="-298450" lvl="0" marL="457200" marR="0" rtl="0" algn="l">
              <a:lnSpc>
                <a:spcPct val="100000"/>
              </a:lnSpc>
              <a:spcBef>
                <a:spcPts val="0"/>
              </a:spcBef>
              <a:spcAft>
                <a:spcPts val="0"/>
              </a:spcAft>
              <a:buClr>
                <a:schemeClr val="dk1"/>
              </a:buClr>
              <a:buSzPts val="1100"/>
              <a:buFont typeface="Arial"/>
              <a:buChar char="●"/>
            </a:pPr>
            <a:r>
              <a:rPr lang="es-ES" sz="1100">
                <a:solidFill>
                  <a:schemeClr val="dk1"/>
                </a:solidFill>
              </a:rPr>
              <a:t>Desarrollar un proceso ETL diario automatizado que permita la descarga, validación, carga y respaldo de archivos .txt provenientes de un servidor SFTP hacia una base de datos, asegurando puntos de control, respaldo y registro de errores en cada etapa del flujo.</a:t>
            </a:r>
            <a:endParaRPr b="0" i="0" sz="1050" u="none" cap="none" strike="noStrike">
              <a:solidFill>
                <a:schemeClr val="dk1"/>
              </a:solidFill>
              <a:highlight>
                <a:srgbClr val="FFFFFF"/>
              </a:highlight>
              <a:latin typeface="Arial"/>
              <a:ea typeface="Arial"/>
              <a:cs typeface="Arial"/>
              <a:sym typeface="Arial"/>
            </a:endParaRPr>
          </a:p>
        </p:txBody>
      </p:sp>
      <p:sp>
        <p:nvSpPr>
          <p:cNvPr id="528" name="Google Shape;528;p11"/>
          <p:cNvSpPr/>
          <p:nvPr/>
        </p:nvSpPr>
        <p:spPr>
          <a:xfrm>
            <a:off x="2949050" y="2541282"/>
            <a:ext cx="5400300" cy="16995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t/>
            </a:r>
            <a:endParaRPr b="0" i="0" sz="1200" u="none" cap="none" strike="noStrike">
              <a:solidFill>
                <a:schemeClr val="dk1"/>
              </a:solidFill>
              <a:latin typeface="Lato"/>
              <a:ea typeface="Lato"/>
              <a:cs typeface="Lato"/>
              <a:sym typeface="Lato"/>
            </a:endParaRPr>
          </a:p>
          <a:p>
            <a:pPr indent="-95250" lvl="0" marL="171450" marR="0" rtl="0" algn="l">
              <a:lnSpc>
                <a:spcPct val="100000"/>
              </a:lnSpc>
              <a:spcBef>
                <a:spcPts val="0"/>
              </a:spcBef>
              <a:spcAft>
                <a:spcPts val="0"/>
              </a:spcAft>
              <a:buClr>
                <a:schemeClr val="dk1"/>
              </a:buClr>
              <a:buSzPts val="1200"/>
              <a:buFont typeface="Arial"/>
              <a:buNone/>
            </a:pPr>
            <a:r>
              <a:t/>
            </a:r>
            <a:endParaRPr b="0" i="0" sz="1200" u="none" cap="none" strike="noStrike">
              <a:solidFill>
                <a:schemeClr val="dk1"/>
              </a:solidFill>
              <a:latin typeface="Lato"/>
              <a:ea typeface="Lato"/>
              <a:cs typeface="Lato"/>
              <a:sym typeface="Lato"/>
            </a:endParaRPr>
          </a:p>
          <a:p>
            <a:pPr indent="-304800" lvl="0" marL="457200" marR="0" rtl="0" algn="l">
              <a:lnSpc>
                <a:spcPct val="115000"/>
              </a:lnSpc>
              <a:spcBef>
                <a:spcPts val="1200"/>
              </a:spcBef>
              <a:spcAft>
                <a:spcPts val="0"/>
              </a:spcAft>
              <a:buClr>
                <a:schemeClr val="dk1"/>
              </a:buClr>
              <a:buSzPts val="1200"/>
              <a:buFont typeface="Calibri"/>
              <a:buChar char="●"/>
            </a:pPr>
            <a:r>
              <a:rPr lang="es-ES" sz="1200">
                <a:solidFill>
                  <a:schemeClr val="dk1"/>
                </a:solidFill>
                <a:latin typeface="Calibri"/>
                <a:ea typeface="Calibri"/>
                <a:cs typeface="Calibri"/>
                <a:sym typeface="Calibri"/>
              </a:rPr>
              <a:t>Actualmente, los datos de visitas web se generan y almacenan diariamente en archivos planos dentro de un servidor SFTP remoto. Cada archivo contiene registros de interacción de usuarios identificados por su correo electrónico, organizados en categorías relacionadas con acceso, tiempos de interacción, métricas de engagement, detalles técnicos e identificadores internos. Este contexto plantea la necesidad de implementar un proceso automatizado que facilite la gestión, validación y aprovechamiento de esta información para su análisis y monitoreo.</a:t>
            </a:r>
            <a:endParaRPr b="0" i="0" sz="1800" u="none" cap="none" strike="noStrike">
              <a:solidFill>
                <a:schemeClr val="dk1"/>
              </a:solidFill>
              <a:latin typeface="Calibri"/>
              <a:ea typeface="Calibri"/>
              <a:cs typeface="Calibri"/>
              <a:sym typeface="Calibri"/>
            </a:endParaRPr>
          </a:p>
          <a:p>
            <a:pPr indent="0" lvl="0" marL="0" marR="0" rtl="0" algn="l">
              <a:lnSpc>
                <a:spcPct val="115000"/>
              </a:lnSpc>
              <a:spcBef>
                <a:spcPts val="1200"/>
              </a:spcBef>
              <a:spcAft>
                <a:spcPts val="0"/>
              </a:spcAft>
              <a:buClr>
                <a:srgbClr val="000000"/>
              </a:buClr>
              <a:buSzPts val="1200"/>
              <a:buFont typeface="Arial"/>
              <a:buNone/>
            </a:pPr>
            <a:r>
              <a:t/>
            </a:r>
            <a:endParaRPr b="1" i="0" sz="1200" u="none" cap="none" strike="noStrike">
              <a:solidFill>
                <a:srgbClr val="404040"/>
              </a:solidFill>
              <a:latin typeface="Lato"/>
              <a:ea typeface="Lato"/>
              <a:cs typeface="Lato"/>
              <a:sym typeface="Lato"/>
            </a:endParaRPr>
          </a:p>
          <a:p>
            <a:pPr indent="0" lvl="0" marL="0" marR="0" rtl="0" algn="l">
              <a:lnSpc>
                <a:spcPct val="100000"/>
              </a:lnSpc>
              <a:spcBef>
                <a:spcPts val="0"/>
              </a:spcBef>
              <a:spcAft>
                <a:spcPts val="0"/>
              </a:spcAft>
              <a:buClr>
                <a:srgbClr val="E7E6E6"/>
              </a:buClr>
              <a:buSzPts val="2400"/>
              <a:buFont typeface="Calibri"/>
              <a:buNone/>
            </a:pPr>
            <a:r>
              <a:t/>
            </a:r>
            <a:endParaRPr b="1" i="0" sz="1200" u="none" cap="none" strike="noStrike">
              <a:solidFill>
                <a:srgbClr val="3F3F3F"/>
              </a:solidFill>
              <a:latin typeface="Lato"/>
              <a:ea typeface="Lato"/>
              <a:cs typeface="Lato"/>
              <a:sym typeface="Lato"/>
            </a:endParaRPr>
          </a:p>
        </p:txBody>
      </p:sp>
      <p:sp>
        <p:nvSpPr>
          <p:cNvPr id="529" name="Google Shape;529;p11"/>
          <p:cNvSpPr/>
          <p:nvPr/>
        </p:nvSpPr>
        <p:spPr>
          <a:xfrm>
            <a:off x="2872900" y="4616125"/>
            <a:ext cx="7755600" cy="1666200"/>
          </a:xfrm>
          <a:prstGeom prst="rect">
            <a:avLst/>
          </a:prstGeom>
          <a:noFill/>
          <a:ln>
            <a:noFill/>
          </a:ln>
        </p:spPr>
        <p:txBody>
          <a:bodyPr anchorCtr="0" anchor="ctr" bIns="45700" lIns="91425" spcFirstLastPara="1" rIns="91425" wrap="square" tIns="45700">
            <a:noAutofit/>
          </a:bodyPr>
          <a:lstStyle/>
          <a:p>
            <a:pPr indent="-304800" lvl="0" marL="457200" rtl="0" algn="l">
              <a:spcBef>
                <a:spcPts val="0"/>
              </a:spcBef>
              <a:spcAft>
                <a:spcPts val="0"/>
              </a:spcAft>
              <a:buClr>
                <a:srgbClr val="3F3F3F"/>
              </a:buClr>
              <a:buSzPts val="1200"/>
              <a:buFont typeface="Lato"/>
              <a:buChar char="●"/>
            </a:pPr>
            <a:r>
              <a:rPr lang="es-ES" sz="1200">
                <a:solidFill>
                  <a:srgbClr val="3F3F3F"/>
                </a:solidFill>
                <a:latin typeface="Lato"/>
                <a:ea typeface="Lato"/>
                <a:cs typeface="Lato"/>
                <a:sym typeface="Lato"/>
              </a:rPr>
              <a:t>Definición de requerimientos, KPIs y diseño del pipeline ETL.</a:t>
            </a:r>
            <a:endParaRPr sz="1200">
              <a:solidFill>
                <a:srgbClr val="3F3F3F"/>
              </a:solidFill>
              <a:latin typeface="Lato"/>
              <a:ea typeface="Lato"/>
              <a:cs typeface="Lato"/>
              <a:sym typeface="Lato"/>
            </a:endParaRPr>
          </a:p>
          <a:p>
            <a:pPr indent="-304800" lvl="0" marL="457200" rtl="0" algn="l">
              <a:spcBef>
                <a:spcPts val="0"/>
              </a:spcBef>
              <a:spcAft>
                <a:spcPts val="0"/>
              </a:spcAft>
              <a:buClr>
                <a:srgbClr val="3F3F3F"/>
              </a:buClr>
              <a:buSzPts val="1200"/>
              <a:buFont typeface="Lato"/>
              <a:buChar char="●"/>
            </a:pPr>
            <a:r>
              <a:rPr lang="es-ES" sz="1200">
                <a:solidFill>
                  <a:srgbClr val="3F3F3F"/>
                </a:solidFill>
                <a:latin typeface="Lato"/>
                <a:ea typeface="Lato"/>
                <a:cs typeface="Lato"/>
                <a:sym typeface="Lato"/>
              </a:rPr>
              <a:t>Inclusión de arquitectura, puntos de control, lineamientos de seguridad y políticas de respaldo.</a:t>
            </a:r>
            <a:endParaRPr sz="1200">
              <a:solidFill>
                <a:srgbClr val="3F3F3F"/>
              </a:solidFill>
              <a:latin typeface="Lato"/>
              <a:ea typeface="Lato"/>
              <a:cs typeface="Lato"/>
              <a:sym typeface="Lato"/>
            </a:endParaRPr>
          </a:p>
          <a:p>
            <a:pPr indent="-298450" lvl="0" marL="457200" rtl="0" algn="l">
              <a:lnSpc>
                <a:spcPct val="115000"/>
              </a:lnSpc>
              <a:spcBef>
                <a:spcPts val="0"/>
              </a:spcBef>
              <a:spcAft>
                <a:spcPts val="0"/>
              </a:spcAft>
              <a:buClr>
                <a:schemeClr val="dk1"/>
              </a:buClr>
              <a:buSzPts val="1100"/>
              <a:buChar char="●"/>
            </a:pPr>
            <a:r>
              <a:rPr lang="es-ES" sz="1200">
                <a:solidFill>
                  <a:srgbClr val="3F3F3F"/>
                </a:solidFill>
                <a:latin typeface="Lato"/>
                <a:ea typeface="Lato"/>
                <a:cs typeface="Lato"/>
                <a:sym typeface="Lato"/>
              </a:rPr>
              <a:t>Descripción conceptual del entorno de pruebas, el proceso de despliegue del pipeline con su documentación y las actividades de operación y monitoreo diario.</a:t>
            </a:r>
            <a:endParaRPr sz="1200">
              <a:solidFill>
                <a:srgbClr val="3F3F3F"/>
              </a:solidFill>
              <a:latin typeface="Lato"/>
              <a:ea typeface="Lato"/>
              <a:cs typeface="Lato"/>
              <a:sym typeface="Lato"/>
            </a:endParaRPr>
          </a:p>
          <a:p>
            <a:pPr indent="0" lvl="0" marL="457200" marR="0" rtl="0" algn="l">
              <a:lnSpc>
                <a:spcPct val="100000"/>
              </a:lnSpc>
              <a:spcBef>
                <a:spcPts val="1200"/>
              </a:spcBef>
              <a:spcAft>
                <a:spcPts val="0"/>
              </a:spcAft>
              <a:buNone/>
            </a:pPr>
            <a:r>
              <a:t/>
            </a:r>
            <a:endParaRPr sz="1200">
              <a:solidFill>
                <a:srgbClr val="3F3F3F"/>
              </a:solidFill>
              <a:latin typeface="Lato"/>
              <a:ea typeface="Lato"/>
              <a:cs typeface="Lato"/>
              <a:sym typeface="La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3" name="Shape 533"/>
        <p:cNvGrpSpPr/>
        <p:nvPr/>
      </p:nvGrpSpPr>
      <p:grpSpPr>
        <a:xfrm>
          <a:off x="0" y="0"/>
          <a:ext cx="0" cy="0"/>
          <a:chOff x="0" y="0"/>
          <a:chExt cx="0" cy="0"/>
        </a:xfrm>
      </p:grpSpPr>
      <p:sp>
        <p:nvSpPr>
          <p:cNvPr id="534" name="Google Shape;534;p12"/>
          <p:cNvSpPr txBox="1"/>
          <p:nvPr>
            <p:ph idx="2" type="body"/>
          </p:nvPr>
        </p:nvSpPr>
        <p:spPr>
          <a:xfrm>
            <a:off x="221674" y="2923295"/>
            <a:ext cx="898134" cy="823912"/>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1600"/>
              </a:spcAft>
              <a:buClr>
                <a:srgbClr val="262626"/>
              </a:buClr>
              <a:buSzPts val="4400"/>
              <a:buNone/>
            </a:pPr>
            <a:r>
              <a:rPr lang="es-ES" sz="4400"/>
              <a:t>02</a:t>
            </a:r>
            <a:endParaRPr/>
          </a:p>
        </p:txBody>
      </p:sp>
      <p:sp>
        <p:nvSpPr>
          <p:cNvPr id="535" name="Google Shape;535;p12"/>
          <p:cNvSpPr txBox="1"/>
          <p:nvPr>
            <p:ph idx="3" type="body"/>
          </p:nvPr>
        </p:nvSpPr>
        <p:spPr>
          <a:xfrm>
            <a:off x="1147147" y="2919953"/>
            <a:ext cx="5461471" cy="823912"/>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1600"/>
              </a:spcAft>
              <a:buClr>
                <a:srgbClr val="393939"/>
              </a:buClr>
              <a:buSzPts val="3200"/>
              <a:buNone/>
            </a:pPr>
            <a:r>
              <a:rPr lang="es-ES" sz="3200"/>
              <a:t>Metodología</a:t>
            </a:r>
            <a:endParaRPr/>
          </a:p>
        </p:txBody>
      </p:sp>
      <p:pic>
        <p:nvPicPr>
          <p:cNvPr id="536" name="Google Shape;536;p12"/>
          <p:cNvPicPr preferRelativeResize="0"/>
          <p:nvPr/>
        </p:nvPicPr>
        <p:blipFill rotWithShape="1">
          <a:blip r:embed="rId3">
            <a:alphaModFix/>
          </a:blip>
          <a:srcRect b="0" l="13011" r="42329" t="0"/>
          <a:stretch/>
        </p:blipFill>
        <p:spPr>
          <a:xfrm>
            <a:off x="6748251" y="0"/>
            <a:ext cx="5443750" cy="685799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0" name="Shape 540"/>
        <p:cNvGrpSpPr/>
        <p:nvPr/>
      </p:nvGrpSpPr>
      <p:grpSpPr>
        <a:xfrm>
          <a:off x="0" y="0"/>
          <a:ext cx="0" cy="0"/>
          <a:chOff x="0" y="0"/>
          <a:chExt cx="0" cy="0"/>
        </a:xfrm>
      </p:grpSpPr>
      <p:sp>
        <p:nvSpPr>
          <p:cNvPr id="541" name="Google Shape;541;p13"/>
          <p:cNvSpPr txBox="1"/>
          <p:nvPr>
            <p:ph type="ctrTitle"/>
          </p:nvPr>
        </p:nvSpPr>
        <p:spPr>
          <a:xfrm>
            <a:off x="324000" y="360000"/>
            <a:ext cx="10648589" cy="538039"/>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262626"/>
              </a:buClr>
              <a:buSzPts val="3000"/>
              <a:buFont typeface="Montserrat"/>
              <a:buNone/>
            </a:pPr>
            <a:r>
              <a:rPr lang="es-ES"/>
              <a:t>DataOps</a:t>
            </a:r>
            <a:endParaRPr b="0" sz="2000"/>
          </a:p>
        </p:txBody>
      </p:sp>
      <p:sp>
        <p:nvSpPr>
          <p:cNvPr id="542" name="Google Shape;542;p13"/>
          <p:cNvSpPr txBox="1"/>
          <p:nvPr>
            <p:ph idx="1" type="subTitle"/>
          </p:nvPr>
        </p:nvSpPr>
        <p:spPr>
          <a:xfrm>
            <a:off x="324000" y="871923"/>
            <a:ext cx="10648589" cy="376036"/>
          </a:xfrm>
          <a:prstGeom prst="rect">
            <a:avLst/>
          </a:prstGeom>
          <a:noFill/>
          <a:ln>
            <a:noFill/>
          </a:ln>
        </p:spPr>
        <p:txBody>
          <a:bodyPr anchorCtr="0" anchor="t" bIns="45700" lIns="91425" spcFirstLastPara="1" rIns="91425" wrap="square" tIns="45700">
            <a:normAutofit lnSpcReduction="20000"/>
          </a:bodyPr>
          <a:lstStyle/>
          <a:p>
            <a:pPr indent="0" lvl="0" marL="0" rtl="0" algn="l">
              <a:lnSpc>
                <a:spcPct val="90000"/>
              </a:lnSpc>
              <a:spcBef>
                <a:spcPts val="0"/>
              </a:spcBef>
              <a:spcAft>
                <a:spcPts val="1600"/>
              </a:spcAft>
              <a:buClr>
                <a:srgbClr val="A8A8A8"/>
              </a:buClr>
              <a:buSzPts val="2400"/>
              <a:buNone/>
            </a:pPr>
            <a:r>
              <a:t/>
            </a:r>
            <a:endParaRPr baseline="30000" sz="2400"/>
          </a:p>
        </p:txBody>
      </p:sp>
      <p:pic>
        <p:nvPicPr>
          <p:cNvPr id="543" name="Google Shape;543;p13"/>
          <p:cNvPicPr preferRelativeResize="0"/>
          <p:nvPr/>
        </p:nvPicPr>
        <p:blipFill>
          <a:blip r:embed="rId3">
            <a:alphaModFix/>
          </a:blip>
          <a:stretch>
            <a:fillRect/>
          </a:stretch>
        </p:blipFill>
        <p:spPr>
          <a:xfrm>
            <a:off x="1546625" y="1579834"/>
            <a:ext cx="9305925" cy="46005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7" name="Shape 547"/>
        <p:cNvGrpSpPr/>
        <p:nvPr/>
      </p:nvGrpSpPr>
      <p:grpSpPr>
        <a:xfrm>
          <a:off x="0" y="0"/>
          <a:ext cx="0" cy="0"/>
          <a:chOff x="0" y="0"/>
          <a:chExt cx="0" cy="0"/>
        </a:xfrm>
      </p:grpSpPr>
      <p:sp>
        <p:nvSpPr>
          <p:cNvPr id="548" name="Google Shape;548;g3a2cc3aa03a_0_643"/>
          <p:cNvSpPr txBox="1"/>
          <p:nvPr>
            <p:ph idx="2" type="body"/>
          </p:nvPr>
        </p:nvSpPr>
        <p:spPr>
          <a:xfrm>
            <a:off x="221674" y="2923295"/>
            <a:ext cx="898200" cy="8238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1600"/>
              </a:spcAft>
              <a:buClr>
                <a:srgbClr val="262626"/>
              </a:buClr>
              <a:buSzPts val="4400"/>
              <a:buNone/>
            </a:pPr>
            <a:r>
              <a:rPr lang="es-ES" sz="4400"/>
              <a:t>03</a:t>
            </a:r>
            <a:endParaRPr/>
          </a:p>
        </p:txBody>
      </p:sp>
      <p:sp>
        <p:nvSpPr>
          <p:cNvPr id="549" name="Google Shape;549;g3a2cc3aa03a_0_643"/>
          <p:cNvSpPr txBox="1"/>
          <p:nvPr>
            <p:ph idx="3" type="body"/>
          </p:nvPr>
        </p:nvSpPr>
        <p:spPr>
          <a:xfrm>
            <a:off x="1147147" y="2919953"/>
            <a:ext cx="5461500" cy="8238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1600"/>
              </a:spcAft>
              <a:buClr>
                <a:srgbClr val="393939"/>
              </a:buClr>
              <a:buSzPts val="3200"/>
              <a:buNone/>
            </a:pPr>
            <a:r>
              <a:rPr lang="es-ES" sz="3200"/>
              <a:t>Profiling</a:t>
            </a:r>
            <a:endParaRPr/>
          </a:p>
        </p:txBody>
      </p:sp>
      <p:pic>
        <p:nvPicPr>
          <p:cNvPr id="550" name="Google Shape;550;g3a2cc3aa03a_0_643"/>
          <p:cNvPicPr preferRelativeResize="0"/>
          <p:nvPr/>
        </p:nvPicPr>
        <p:blipFill rotWithShape="1">
          <a:blip r:embed="rId3">
            <a:alphaModFix/>
          </a:blip>
          <a:srcRect b="0" l="13011" r="42329" t="0"/>
          <a:stretch/>
        </p:blipFill>
        <p:spPr>
          <a:xfrm>
            <a:off x="6748251" y="0"/>
            <a:ext cx="5443750" cy="685799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4" name="Shape 554"/>
        <p:cNvGrpSpPr/>
        <p:nvPr/>
      </p:nvGrpSpPr>
      <p:grpSpPr>
        <a:xfrm>
          <a:off x="0" y="0"/>
          <a:ext cx="0" cy="0"/>
          <a:chOff x="0" y="0"/>
          <a:chExt cx="0" cy="0"/>
        </a:xfrm>
      </p:grpSpPr>
      <p:sp>
        <p:nvSpPr>
          <p:cNvPr id="555" name="Google Shape;555;g3a2cc3aa03a_0_649"/>
          <p:cNvSpPr txBox="1"/>
          <p:nvPr>
            <p:ph type="ctrTitle"/>
          </p:nvPr>
        </p:nvSpPr>
        <p:spPr>
          <a:xfrm>
            <a:off x="324000" y="360000"/>
            <a:ext cx="3131700" cy="5379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262626"/>
              </a:buClr>
              <a:buSzPts val="3000"/>
              <a:buFont typeface="Montserrat"/>
              <a:buNone/>
            </a:pPr>
            <a:r>
              <a:rPr lang="es-ES">
                <a:latin typeface="Lato"/>
                <a:ea typeface="Lato"/>
                <a:cs typeface="Lato"/>
                <a:sym typeface="Lato"/>
              </a:rPr>
              <a:t>Esquemas</a:t>
            </a:r>
            <a:endParaRPr>
              <a:latin typeface="Lato"/>
              <a:ea typeface="Lato"/>
              <a:cs typeface="Lato"/>
              <a:sym typeface="Lato"/>
            </a:endParaRPr>
          </a:p>
        </p:txBody>
      </p:sp>
      <p:sp>
        <p:nvSpPr>
          <p:cNvPr id="556" name="Google Shape;556;g3a2cc3aa03a_0_649"/>
          <p:cNvSpPr txBox="1"/>
          <p:nvPr>
            <p:ph idx="1" type="subTitle"/>
          </p:nvPr>
        </p:nvSpPr>
        <p:spPr>
          <a:xfrm>
            <a:off x="324000" y="871925"/>
            <a:ext cx="7906200" cy="3759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Clr>
                <a:schemeClr val="dk1"/>
              </a:buClr>
              <a:buSzPts val="275"/>
              <a:buNone/>
            </a:pPr>
            <a:r>
              <a:rPr lang="es-ES" sz="1200">
                <a:latin typeface="Calibri"/>
                <a:ea typeface="Calibri"/>
                <a:cs typeface="Calibri"/>
                <a:sym typeface="Calibri"/>
              </a:rPr>
              <a:t>Se define la estructura de los archivos TXT, el esquema de las tablas y el mapeo detallado de sus variables.</a:t>
            </a:r>
            <a:endParaRPr sz="1200">
              <a:latin typeface="Calibri"/>
              <a:ea typeface="Calibri"/>
              <a:cs typeface="Calibri"/>
              <a:sym typeface="Calibri"/>
            </a:endParaRPr>
          </a:p>
          <a:p>
            <a:pPr indent="0" lvl="0" marL="0" rtl="0" algn="l">
              <a:lnSpc>
                <a:spcPct val="70000"/>
              </a:lnSpc>
              <a:spcBef>
                <a:spcPts val="1200"/>
              </a:spcBef>
              <a:spcAft>
                <a:spcPts val="1600"/>
              </a:spcAft>
              <a:buClr>
                <a:schemeClr val="dk1"/>
              </a:buClr>
              <a:buSzPts val="275"/>
              <a:buNone/>
            </a:pPr>
            <a:r>
              <a:t/>
            </a:r>
            <a:endParaRPr sz="400"/>
          </a:p>
        </p:txBody>
      </p:sp>
      <p:pic>
        <p:nvPicPr>
          <p:cNvPr id="557" name="Google Shape;557;g3a2cc3aa03a_0_649"/>
          <p:cNvPicPr preferRelativeResize="0"/>
          <p:nvPr/>
        </p:nvPicPr>
        <p:blipFill>
          <a:blip r:embed="rId3">
            <a:alphaModFix/>
          </a:blip>
          <a:stretch>
            <a:fillRect/>
          </a:stretch>
        </p:blipFill>
        <p:spPr>
          <a:xfrm>
            <a:off x="8230100" y="152400"/>
            <a:ext cx="3519785" cy="6553201"/>
          </a:xfrm>
          <a:prstGeom prst="rect">
            <a:avLst/>
          </a:prstGeom>
          <a:noFill/>
          <a:ln>
            <a:noFill/>
          </a:ln>
        </p:spPr>
      </p:pic>
      <p:pic>
        <p:nvPicPr>
          <p:cNvPr id="558" name="Google Shape;558;g3a2cc3aa03a_0_649"/>
          <p:cNvPicPr preferRelativeResize="0"/>
          <p:nvPr/>
        </p:nvPicPr>
        <p:blipFill>
          <a:blip r:embed="rId4">
            <a:alphaModFix/>
          </a:blip>
          <a:stretch>
            <a:fillRect/>
          </a:stretch>
        </p:blipFill>
        <p:spPr>
          <a:xfrm>
            <a:off x="643800" y="1400225"/>
            <a:ext cx="7266604" cy="530537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2" name="Shape 562"/>
        <p:cNvGrpSpPr/>
        <p:nvPr/>
      </p:nvGrpSpPr>
      <p:grpSpPr>
        <a:xfrm>
          <a:off x="0" y="0"/>
          <a:ext cx="0" cy="0"/>
          <a:chOff x="0" y="0"/>
          <a:chExt cx="0" cy="0"/>
        </a:xfrm>
      </p:grpSpPr>
      <p:sp>
        <p:nvSpPr>
          <p:cNvPr id="563" name="Google Shape;563;g3a3095b890e_0_2053"/>
          <p:cNvSpPr txBox="1"/>
          <p:nvPr>
            <p:ph idx="2" type="body"/>
          </p:nvPr>
        </p:nvSpPr>
        <p:spPr>
          <a:xfrm>
            <a:off x="221674" y="2923295"/>
            <a:ext cx="898200" cy="8238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1600"/>
              </a:spcAft>
              <a:buClr>
                <a:srgbClr val="262626"/>
              </a:buClr>
              <a:buSzPts val="4400"/>
              <a:buNone/>
            </a:pPr>
            <a:r>
              <a:rPr lang="es-ES" sz="4400"/>
              <a:t>03</a:t>
            </a:r>
            <a:endParaRPr/>
          </a:p>
        </p:txBody>
      </p:sp>
      <p:sp>
        <p:nvSpPr>
          <p:cNvPr id="564" name="Google Shape;564;g3a3095b890e_0_2053"/>
          <p:cNvSpPr txBox="1"/>
          <p:nvPr>
            <p:ph idx="3" type="body"/>
          </p:nvPr>
        </p:nvSpPr>
        <p:spPr>
          <a:xfrm>
            <a:off x="1147147" y="2919953"/>
            <a:ext cx="5461500" cy="8238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1600"/>
              </a:spcAft>
              <a:buClr>
                <a:srgbClr val="393939"/>
              </a:buClr>
              <a:buSzPts val="3200"/>
              <a:buNone/>
            </a:pPr>
            <a:r>
              <a:rPr lang="es-ES" sz="3200"/>
              <a:t>Requerimientos</a:t>
            </a:r>
            <a:endParaRPr/>
          </a:p>
        </p:txBody>
      </p:sp>
      <p:pic>
        <p:nvPicPr>
          <p:cNvPr id="565" name="Google Shape;565;g3a3095b890e_0_2053"/>
          <p:cNvPicPr preferRelativeResize="0"/>
          <p:nvPr/>
        </p:nvPicPr>
        <p:blipFill rotWithShape="1">
          <a:blip r:embed="rId3">
            <a:alphaModFix/>
          </a:blip>
          <a:srcRect b="0" l="13013" r="42327" t="0"/>
          <a:stretch/>
        </p:blipFill>
        <p:spPr>
          <a:xfrm>
            <a:off x="6748251" y="0"/>
            <a:ext cx="5443750" cy="685799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2_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2021-02-05T21:55:44Z</dcterms:created>
  <dc:creator>Anzen scotiabank</dc:creator>
</cp:coreProperties>
</file>